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1" r:id="rId6"/>
    <p:sldMasterId id="2147483709" r:id="rId7"/>
  </p:sldMasterIdLst>
  <p:notesMasterIdLst>
    <p:notesMasterId r:id="rId35"/>
  </p:notesMasterIdLst>
  <p:sldIdLst>
    <p:sldId id="4730" r:id="rId8"/>
    <p:sldId id="4754" r:id="rId9"/>
    <p:sldId id="4731" r:id="rId10"/>
    <p:sldId id="4732" r:id="rId11"/>
    <p:sldId id="4733" r:id="rId12"/>
    <p:sldId id="4734" r:id="rId13"/>
    <p:sldId id="4735" r:id="rId14"/>
    <p:sldId id="4736" r:id="rId15"/>
    <p:sldId id="4737" r:id="rId16"/>
    <p:sldId id="4738" r:id="rId17"/>
    <p:sldId id="265" r:id="rId18"/>
    <p:sldId id="266" r:id="rId19"/>
    <p:sldId id="4739" r:id="rId20"/>
    <p:sldId id="4740" r:id="rId21"/>
    <p:sldId id="4741" r:id="rId22"/>
    <p:sldId id="4742" r:id="rId23"/>
    <p:sldId id="4743" r:id="rId24"/>
    <p:sldId id="4744" r:id="rId25"/>
    <p:sldId id="4745" r:id="rId26"/>
    <p:sldId id="4746" r:id="rId27"/>
    <p:sldId id="4747" r:id="rId28"/>
    <p:sldId id="4748" r:id="rId29"/>
    <p:sldId id="4749" r:id="rId30"/>
    <p:sldId id="4750" r:id="rId31"/>
    <p:sldId id="4751" r:id="rId32"/>
    <p:sldId id="4752" r:id="rId33"/>
    <p:sldId id="47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68" d="100"/>
          <a:sy n="68"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E17F-A0E3-4147-AF27-099C600E18F0}"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9F59-A834-4796-8DB3-AB5D3AAD86B9}" type="slidenum">
              <a:rPr lang="en-US" smtClean="0"/>
              <a:t>‹#›</a:t>
            </a:fld>
            <a:endParaRPr lang="en-US"/>
          </a:p>
        </p:txBody>
      </p:sp>
    </p:spTree>
    <p:extLst>
      <p:ext uri="{BB962C8B-B14F-4D97-AF65-F5344CB8AC3E}">
        <p14:creationId xmlns:p14="http://schemas.microsoft.com/office/powerpoint/2010/main" val="107796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834ae39423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561" name="Google Shape;561;g3834ae39423_0_5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*Presenting contributor</a:t>
            </a:r>
            <a:endParaRPr dirty="0"/>
          </a:p>
          <a:p>
            <a:pPr marL="0" lvl="0" indent="0" algn="l" rtl="0">
              <a:lnSpc>
                <a:spcPct val="100000"/>
              </a:lnSpc>
              <a:spcBef>
                <a:spcPts val="0"/>
              </a:spcBef>
              <a:spcAft>
                <a:spcPts val="0"/>
              </a:spcAft>
              <a:buClr>
                <a:srgbClr val="000000"/>
              </a:buClr>
              <a:buSzPts val="1400"/>
              <a:buFont typeface="Arial"/>
              <a:buNone/>
            </a:pPr>
            <a:r>
              <a:rPr lang="en" dirty="0"/>
              <a:t>**Sudbury YWCA Genevra House is located in N’Swakamok. The work of the BOW Program takes place on the traditional territories of Atikameksheng Anishnawbek First Nation and Wahnapitae First Nation. We recognize the Robinson-Huron Treaty of 1850.</a:t>
            </a:r>
            <a:endParaRPr dirty="0"/>
          </a:p>
        </p:txBody>
      </p:sp>
      <p:sp>
        <p:nvSpPr>
          <p:cNvPr id="562" name="Google Shape;562;g3834ae39423_0_5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834ae39423_0_1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g3834ae39423_0_1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834ae39423_0_1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g3834ae39423_0_1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834ae39423_0_1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636" name="Google Shape;636;g3834ae39423_0_1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Reference: Telling Our Stories: Immigrant Women’s Resilience (Ontario Council of Agencies Serving Immigrants, 2017)</a:t>
            </a:r>
            <a:endParaRPr dirty="0"/>
          </a:p>
          <a:p>
            <a:pPr marL="0" lvl="0" indent="0" algn="l" rtl="0">
              <a:spcBef>
                <a:spcPts val="0"/>
              </a:spcBef>
              <a:spcAft>
                <a:spcPts val="0"/>
              </a:spcAft>
              <a:buNone/>
            </a:pPr>
            <a:r>
              <a:rPr lang="en" dirty="0"/>
              <a:t>Link to this resource https://ocasi.org/campaigns/4ImmigrantWomen)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Alt-text: This slide shows the front cover of the publication ’Telling Our Stories’. The image includes the hand-drawn images of four people who are reading the graphic novel ’Telling Our Stories’. The figures have skin tones that range from light to dark brown and are wearing brightly coloured clothes. One figure in the foreground wears a bright pink headscarf while the other is wearing their hair in a bun, both figures are reading the graphic novel. The other two figures in the background are catching or maybe releasing copies of the novel up into the sky. The copies of the novel are all blue and appear to float above the figures like birds.</a:t>
            </a:r>
            <a:endParaRPr dirty="0"/>
          </a:p>
        </p:txBody>
      </p:sp>
      <p:sp>
        <p:nvSpPr>
          <p:cNvPr id="637" name="Google Shape;637;g3834ae39423_0_1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834ae39423_0_1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g3834ae39423_0_1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8cfa10219f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38cfa10219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834ae39423_0_1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g3834ae39423_0_1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834ae39423_0_1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g3834ae39423_0_1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8cfa10219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669" name="Google Shape;669;g38cfa10219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dirty="0"/>
              <a:t>Alt-text : image of Sudbury YWCA Genevra House buildings. A circular driveway leads up to a large bungalow-style building. The sky above is blue and there are green trees and grass in front of the building.</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SzPts val="1200"/>
              <a:buNone/>
            </a:pPr>
            <a:r>
              <a:rPr lang="en" dirty="0"/>
              <a:t>Texte alternatif : image des bâtiments de la maison Genevra de la YWCA de Sudbury. Une allée circulaire mène à un grand bâtiment de style bungalow. Le ciel est bleu et il y a des arbres verts et de l’herbe devant le bâtiment.</a:t>
            </a:r>
            <a:endParaRPr dirty="0"/>
          </a:p>
        </p:txBody>
      </p:sp>
      <p:sp>
        <p:nvSpPr>
          <p:cNvPr id="670" name="Google Shape;670;g38cfa10219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834ae39423_0_1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3834ae39423_0_1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8cfa10219f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g38cfa10219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834ae39423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570" name="Google Shape;570;g3834ae39423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sz="1200">
                <a:latin typeface="Calibri"/>
                <a:ea typeface="Calibri"/>
                <a:cs typeface="Calibri"/>
                <a:sym typeface="Calibri"/>
              </a:rPr>
              <a:t>Alt-text: image of Sudbury YWCA Genevra House buildings. A circular driveway leads up to a large bungalow-style building. The sky above is blue and there are green trees and grass in front of the building.</a:t>
            </a:r>
            <a:endParaRPr sz="1600"/>
          </a:p>
          <a:p>
            <a:pPr marL="0" lvl="0" indent="0" algn="l" rtl="0">
              <a:spcBef>
                <a:spcPts val="0"/>
              </a:spcBef>
              <a:spcAft>
                <a:spcPts val="0"/>
              </a:spcAft>
              <a:buNone/>
            </a:pPr>
            <a:endParaRPr/>
          </a:p>
        </p:txBody>
      </p:sp>
      <p:sp>
        <p:nvSpPr>
          <p:cNvPr id="571" name="Google Shape;571;g3834ae39423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846ef75d0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g3846ef75d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846ef75d00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g3846ef75d0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3846ef75d00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g3846ef75d0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834ae39423_0_1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707" name="Google Shape;707;g3834ae39423_0_1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dirty="0"/>
              <a:t>Alt-text : image of Sudbury YWCA Genevra House buildings. A circular driveway leads up to a large bungalow-style building. The sky above is blue and there are green trees and grass in front of the building.</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SzPts val="1200"/>
              <a:buNone/>
            </a:pPr>
            <a:r>
              <a:rPr lang="en" dirty="0"/>
              <a:t>Texte alternatif : image des bâtiments de la maison Genevra de la YWCA de Sudbury. Une allée circulaire mène à un grand bâtiment de style bungalow. Le ciel est bleu et il y a des arbres verts et de l’herbe devant le bâtiment.</a:t>
            </a:r>
            <a:endParaRPr dirty="0"/>
          </a:p>
        </p:txBody>
      </p:sp>
      <p:sp>
        <p:nvSpPr>
          <p:cNvPr id="708" name="Google Shape;708;g3834ae39423_0_14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834ae39423_0_11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3834ae39423_0_1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3846ef75d00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1" name="Google Shape;721;g3846ef75d0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834ae39423_0_1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3834ae39423_0_1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834ae39423_0_3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g3834ae39423_0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834ae39423_0_3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g3834ae39423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834ae39423_0_8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3834ae39423_0_8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834ae39423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596" name="Google Shape;596;g3834ae39423_0_8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Alt-text: Image is a colourful map of Ontario, Canada. The Northern Districts of Ontario are each represented with a different colour. The Districts are super-imposed on towns, cities, and major highways across Northern Ontario. For the purpose of this presentation, Sudbury &amp; District is coloured in bright green and labelled as #6 on the map. This is the only District served by YWCA Sudbury’s BOW Program. The District goes as far south as the town of Parry Sound, east just before North Bay, west to just before Elliot Lake, and just North of Chapleau. For further accessible interpretation of this map please contact the presenters. The source of the map is The Ontario Genealogical Society: https://www.ogs.on.ca/sudbury/sudbury-district-maps.html </a:t>
            </a:r>
            <a:endParaRPr dirty="0"/>
          </a:p>
        </p:txBody>
      </p:sp>
      <p:sp>
        <p:nvSpPr>
          <p:cNvPr id="597" name="Google Shape;597;g3834ae39423_0_8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834ae39423_0_8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3834ae39423_0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81961c97e1_0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381961c97e1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834ae39423_0_1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g3834ae39423_0_1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4"/>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4"/>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175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1"/>
            </a:lvl1pPr>
            <a:lvl2pPr lvl="1" algn="ctr">
              <a:spcBef>
                <a:spcPts val="0"/>
              </a:spcBef>
              <a:spcAft>
                <a:spcPts val="0"/>
              </a:spcAft>
              <a:buSzPts val="12000"/>
              <a:buNone/>
              <a:defRPr sz="16001"/>
            </a:lvl2pPr>
            <a:lvl3pPr lvl="2" algn="ctr">
              <a:spcBef>
                <a:spcPts val="0"/>
              </a:spcBef>
              <a:spcAft>
                <a:spcPts val="0"/>
              </a:spcAft>
              <a:buSzPts val="12000"/>
              <a:buNone/>
              <a:defRPr sz="16001"/>
            </a:lvl3pPr>
            <a:lvl4pPr lvl="3" algn="ctr">
              <a:spcBef>
                <a:spcPts val="0"/>
              </a:spcBef>
              <a:spcAft>
                <a:spcPts val="0"/>
              </a:spcAft>
              <a:buSzPts val="12000"/>
              <a:buNone/>
              <a:defRPr sz="16001"/>
            </a:lvl4pPr>
            <a:lvl5pPr lvl="4" algn="ctr">
              <a:spcBef>
                <a:spcPts val="0"/>
              </a:spcBef>
              <a:spcAft>
                <a:spcPts val="0"/>
              </a:spcAft>
              <a:buSzPts val="12000"/>
              <a:buNone/>
              <a:defRPr sz="16001"/>
            </a:lvl5pPr>
            <a:lvl6pPr lvl="5" algn="ctr">
              <a:spcBef>
                <a:spcPts val="0"/>
              </a:spcBef>
              <a:spcAft>
                <a:spcPts val="0"/>
              </a:spcAft>
              <a:buSzPts val="12000"/>
              <a:buNone/>
              <a:defRPr sz="16001"/>
            </a:lvl6pPr>
            <a:lvl7pPr lvl="6" algn="ctr">
              <a:spcBef>
                <a:spcPts val="0"/>
              </a:spcBef>
              <a:spcAft>
                <a:spcPts val="0"/>
              </a:spcAft>
              <a:buSzPts val="12000"/>
              <a:buNone/>
              <a:defRPr sz="16001"/>
            </a:lvl7pPr>
            <a:lvl8pPr lvl="7" algn="ctr">
              <a:spcBef>
                <a:spcPts val="0"/>
              </a:spcBef>
              <a:spcAft>
                <a:spcPts val="0"/>
              </a:spcAft>
              <a:buSzPts val="12000"/>
              <a:buNone/>
              <a:defRPr sz="16001"/>
            </a:lvl8pPr>
            <a:lvl9pPr lvl="8" algn="ctr">
              <a:spcBef>
                <a:spcPts val="0"/>
              </a:spcBef>
              <a:spcAft>
                <a:spcPts val="0"/>
              </a:spcAft>
              <a:buSzPts val="12000"/>
              <a:buNone/>
              <a:defRPr sz="16001"/>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630" lvl="0" indent="-457223" algn="ctr">
              <a:spcBef>
                <a:spcPts val="0"/>
              </a:spcBef>
              <a:spcAft>
                <a:spcPts val="0"/>
              </a:spcAft>
              <a:buSzPts val="1800"/>
              <a:buChar char="●"/>
              <a:defRPr/>
            </a:lvl1pPr>
            <a:lvl2pPr marL="1219261" lvl="1" indent="-423355" algn="ctr">
              <a:spcBef>
                <a:spcPts val="0"/>
              </a:spcBef>
              <a:spcAft>
                <a:spcPts val="0"/>
              </a:spcAft>
              <a:buSzPts val="1400"/>
              <a:buChar char="○"/>
              <a:defRPr/>
            </a:lvl2pPr>
            <a:lvl3pPr marL="1828891" lvl="2" indent="-423355" algn="ctr">
              <a:spcBef>
                <a:spcPts val="0"/>
              </a:spcBef>
              <a:spcAft>
                <a:spcPts val="0"/>
              </a:spcAft>
              <a:buSzPts val="1400"/>
              <a:buChar char="■"/>
              <a:defRPr/>
            </a:lvl3pPr>
            <a:lvl4pPr marL="2438522" lvl="3" indent="-423355" algn="ctr">
              <a:spcBef>
                <a:spcPts val="0"/>
              </a:spcBef>
              <a:spcAft>
                <a:spcPts val="0"/>
              </a:spcAft>
              <a:buSzPts val="1400"/>
              <a:buChar char="●"/>
              <a:defRPr/>
            </a:lvl4pPr>
            <a:lvl5pPr marL="3048152" lvl="4" indent="-423355" algn="ctr">
              <a:spcBef>
                <a:spcPts val="0"/>
              </a:spcBef>
              <a:spcAft>
                <a:spcPts val="0"/>
              </a:spcAft>
              <a:buSzPts val="1400"/>
              <a:buChar char="○"/>
              <a:defRPr/>
            </a:lvl5pPr>
            <a:lvl6pPr marL="3657783" lvl="5" indent="-423355" algn="ctr">
              <a:spcBef>
                <a:spcPts val="0"/>
              </a:spcBef>
              <a:spcAft>
                <a:spcPts val="0"/>
              </a:spcAft>
              <a:buSzPts val="1400"/>
              <a:buChar char="■"/>
              <a:defRPr/>
            </a:lvl6pPr>
            <a:lvl7pPr marL="4267413" lvl="6" indent="-423355" algn="ctr">
              <a:spcBef>
                <a:spcPts val="0"/>
              </a:spcBef>
              <a:spcAft>
                <a:spcPts val="0"/>
              </a:spcAft>
              <a:buSzPts val="1400"/>
              <a:buChar char="●"/>
              <a:defRPr/>
            </a:lvl7pPr>
            <a:lvl8pPr marL="4877044" lvl="7" indent="-423355" algn="ctr">
              <a:spcBef>
                <a:spcPts val="0"/>
              </a:spcBef>
              <a:spcAft>
                <a:spcPts val="0"/>
              </a:spcAft>
              <a:buSzPts val="1400"/>
              <a:buChar char="○"/>
              <a:defRPr/>
            </a:lvl8pPr>
            <a:lvl9pPr marL="5486674" lvl="8" indent="-42335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791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055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0"/>
        <p:cNvGrpSpPr/>
        <p:nvPr/>
      </p:nvGrpSpPr>
      <p:grpSpPr>
        <a:xfrm>
          <a:off x="0" y="0"/>
          <a:ext cx="0" cy="0"/>
          <a:chOff x="0" y="0"/>
          <a:chExt cx="0" cy="0"/>
        </a:xfrm>
      </p:grpSpPr>
      <p:grpSp>
        <p:nvGrpSpPr>
          <p:cNvPr id="51" name="Google Shape;51;p13"/>
          <p:cNvGrpSpPr/>
          <p:nvPr/>
        </p:nvGrpSpPr>
        <p:grpSpPr>
          <a:xfrm>
            <a:off x="1" y="-2374"/>
            <a:ext cx="12192012" cy="6867027"/>
            <a:chOff x="0" y="-2373"/>
            <a:chExt cx="12192011" cy="6867027"/>
          </a:xfrm>
        </p:grpSpPr>
        <p:sp>
          <p:nvSpPr>
            <p:cNvPr id="52" name="Google Shape;52;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3" name="Google Shape;53;p13"/>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4" name="Google Shape;54;p13"/>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5" name="Google Shape;55;p13"/>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6" name="Google Shape;56;p13"/>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7" name="Google Shape;57;p13"/>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8" name="Google Shape;58;p13"/>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9" name="Google Shape;59;p13"/>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0" name="Google Shape;60;p13"/>
            <p:cNvSpPr/>
            <p:nvPr/>
          </p:nvSpPr>
          <p:spPr>
            <a:xfrm rot="-5400000">
              <a:off x="2229376"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US" sz="1200"/>
            </a:p>
          </p:txBody>
        </p:sp>
        <p:sp>
          <p:nvSpPr>
            <p:cNvPr id="61" name="Google Shape;61;p1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sz="1200"/>
            </a:p>
          </p:txBody>
        </p:sp>
      </p:grpSp>
      <p:sp>
        <p:nvSpPr>
          <p:cNvPr id="62" name="Google Shape;62;p13"/>
          <p:cNvSpPr txBox="1">
            <a:spLocks noGrp="1"/>
          </p:cNvSpPr>
          <p:nvPr>
            <p:ph type="title"/>
          </p:nvPr>
        </p:nvSpPr>
        <p:spPr>
          <a:xfrm>
            <a:off x="1154953" y="1295400"/>
            <a:ext cx="2793200" cy="1600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800"/>
              <a:buFont typeface="Century Gothic"/>
              <a:buNone/>
              <a:defRPr sz="24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3"/>
          <p:cNvSpPr txBox="1">
            <a:spLocks noGrp="1"/>
          </p:cNvSpPr>
          <p:nvPr>
            <p:ph type="body" idx="1"/>
          </p:nvPr>
        </p:nvSpPr>
        <p:spPr>
          <a:xfrm>
            <a:off x="5781147" y="1447800"/>
            <a:ext cx="5190000" cy="4572000"/>
          </a:xfrm>
          <a:prstGeom prst="rect">
            <a:avLst/>
          </a:prstGeom>
          <a:noFill/>
          <a:ln>
            <a:noFill/>
          </a:ln>
        </p:spPr>
        <p:txBody>
          <a:bodyPr spcFirstLastPara="1" wrap="square" lIns="68575" tIns="34275" rIns="68575" bIns="34275" anchor="ctr"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64" name="Google Shape;64;p13"/>
          <p:cNvSpPr txBox="1">
            <a:spLocks noGrp="1"/>
          </p:cNvSpPr>
          <p:nvPr>
            <p:ph type="body" idx="2"/>
          </p:nvPr>
        </p:nvSpPr>
        <p:spPr>
          <a:xfrm>
            <a:off x="1154955" y="2895600"/>
            <a:ext cx="2793200" cy="31292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solidFill>
                  <a:schemeClr val="accent1"/>
                </a:solidFill>
              </a:defRPr>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65" name="Google Shape;65;p13"/>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6" name="Google Shape;66;p13"/>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67" name="Google Shape;67;p13"/>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8" name="Google Shape;68;p13"/>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24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31"/>
        <p:cNvGrpSpPr/>
        <p:nvPr/>
      </p:nvGrpSpPr>
      <p:grpSpPr>
        <a:xfrm>
          <a:off x="0" y="0"/>
          <a:ext cx="0" cy="0"/>
          <a:chOff x="0" y="0"/>
          <a:chExt cx="0" cy="0"/>
        </a:xfrm>
      </p:grpSpPr>
      <p:grpSp>
        <p:nvGrpSpPr>
          <p:cNvPr id="332" name="Google Shape;332;p33"/>
          <p:cNvGrpSpPr/>
          <p:nvPr/>
        </p:nvGrpSpPr>
        <p:grpSpPr>
          <a:xfrm>
            <a:off x="1" y="-2374"/>
            <a:ext cx="12192012" cy="6867027"/>
            <a:chOff x="0" y="-2373"/>
            <a:chExt cx="12192011" cy="6867027"/>
          </a:xfrm>
        </p:grpSpPr>
        <p:sp>
          <p:nvSpPr>
            <p:cNvPr id="333" name="Google Shape;333;p3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4" name="Google Shape;334;p3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5" name="Google Shape;335;p3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6" name="Google Shape;336;p3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7" name="Google Shape;337;p3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8" name="Google Shape;338;p3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39" name="Google Shape;339;p33"/>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40" name="Google Shape;340;p33"/>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41" name="Google Shape;341;p33"/>
            <p:cNvSpPr/>
            <p:nvPr/>
          </p:nvSpPr>
          <p:spPr>
            <a:xfrm rot="-5400000">
              <a:off x="2229376"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US" sz="1200"/>
            </a:p>
          </p:txBody>
        </p:sp>
        <p:sp>
          <p:nvSpPr>
            <p:cNvPr id="342" name="Google Shape;342;p3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sz="1200"/>
            </a:p>
          </p:txBody>
        </p:sp>
      </p:grpSp>
      <p:sp>
        <p:nvSpPr>
          <p:cNvPr id="343" name="Google Shape;343;p33"/>
          <p:cNvSpPr txBox="1">
            <a:spLocks noGrp="1"/>
          </p:cNvSpPr>
          <p:nvPr>
            <p:ph type="title"/>
          </p:nvPr>
        </p:nvSpPr>
        <p:spPr>
          <a:xfrm>
            <a:off x="1154953" y="1295400"/>
            <a:ext cx="2793200" cy="16004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2"/>
              </a:buClr>
              <a:buSzPts val="1800"/>
              <a:buFont typeface="Century Gothic"/>
              <a:buNone/>
              <a:defRPr sz="24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4" name="Google Shape;344;p33"/>
          <p:cNvSpPr txBox="1">
            <a:spLocks noGrp="1"/>
          </p:cNvSpPr>
          <p:nvPr>
            <p:ph type="body" idx="1"/>
          </p:nvPr>
        </p:nvSpPr>
        <p:spPr>
          <a:xfrm>
            <a:off x="5781147" y="1447800"/>
            <a:ext cx="5190000" cy="4572000"/>
          </a:xfrm>
          <a:prstGeom prst="rect">
            <a:avLst/>
          </a:prstGeom>
          <a:noFill/>
          <a:ln>
            <a:noFill/>
          </a:ln>
        </p:spPr>
        <p:txBody>
          <a:bodyPr spcFirstLastPara="1" wrap="square" lIns="68575" tIns="34275" rIns="68575" bIns="34275" anchor="ctr"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345" name="Google Shape;345;p33"/>
          <p:cNvSpPr txBox="1">
            <a:spLocks noGrp="1"/>
          </p:cNvSpPr>
          <p:nvPr>
            <p:ph type="body" idx="2"/>
          </p:nvPr>
        </p:nvSpPr>
        <p:spPr>
          <a:xfrm>
            <a:off x="1154955" y="2895600"/>
            <a:ext cx="2793200" cy="31292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solidFill>
                  <a:schemeClr val="accent1"/>
                </a:solidFill>
              </a:defRPr>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346" name="Google Shape;346;p33"/>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7" name="Google Shape;347;p33"/>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8" name="Google Shape;348;p33"/>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349" name="Google Shape;349;p33"/>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071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350"/>
        <p:cNvGrpSpPr/>
        <p:nvPr/>
      </p:nvGrpSpPr>
      <p:grpSpPr>
        <a:xfrm>
          <a:off x="0" y="0"/>
          <a:ext cx="0" cy="0"/>
          <a:chOff x="0" y="0"/>
          <a:chExt cx="0" cy="0"/>
        </a:xfrm>
      </p:grpSpPr>
      <p:grpSp>
        <p:nvGrpSpPr>
          <p:cNvPr id="351" name="Google Shape;351;p34"/>
          <p:cNvGrpSpPr/>
          <p:nvPr/>
        </p:nvGrpSpPr>
        <p:grpSpPr>
          <a:xfrm>
            <a:off x="1" y="-2374"/>
            <a:ext cx="12192012" cy="6867027"/>
            <a:chOff x="0" y="-2373"/>
            <a:chExt cx="12192011" cy="6867027"/>
          </a:xfrm>
        </p:grpSpPr>
        <p:sp>
          <p:nvSpPr>
            <p:cNvPr id="352" name="Google Shape;352;p3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3" name="Google Shape;353;p3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4" name="Google Shape;354;p3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5" name="Google Shape;355;p3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6" name="Google Shape;356;p3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7" name="Google Shape;357;p3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58" name="Google Shape;358;p3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359" name="Google Shape;359;p34"/>
          <p:cNvSpPr txBox="1">
            <a:spLocks noGrp="1"/>
          </p:cNvSpPr>
          <p:nvPr>
            <p:ph type="ctrTitle"/>
          </p:nvPr>
        </p:nvSpPr>
        <p:spPr>
          <a:xfrm>
            <a:off x="1154955" y="2099733"/>
            <a:ext cx="8825600" cy="26776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2"/>
              </a:buClr>
              <a:buSzPts val="4100"/>
              <a:buFont typeface="Century Gothic"/>
              <a:buNone/>
              <a:defRPr sz="5467"/>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0" name="Google Shape;360;p34"/>
          <p:cNvSpPr txBox="1">
            <a:spLocks noGrp="1"/>
          </p:cNvSpPr>
          <p:nvPr>
            <p:ph type="subTitle" idx="1"/>
          </p:nvPr>
        </p:nvSpPr>
        <p:spPr>
          <a:xfrm>
            <a:off x="1154955" y="4777380"/>
            <a:ext cx="8825600" cy="861200"/>
          </a:xfrm>
          <a:prstGeom prst="rect">
            <a:avLst/>
          </a:prstGeom>
          <a:noFill/>
          <a:ln>
            <a:noFill/>
          </a:ln>
        </p:spPr>
        <p:txBody>
          <a:bodyPr spcFirstLastPara="1" wrap="square" lIns="68575" tIns="34275" rIns="68575" bIns="34275" anchor="t" anchorCtr="0">
            <a:normAutofit/>
          </a:bodyPr>
          <a:lstStyle>
            <a:lvl1pPr lvl="0" algn="l">
              <a:spcBef>
                <a:spcPts val="1067"/>
              </a:spcBef>
              <a:spcAft>
                <a:spcPts val="0"/>
              </a:spcAft>
              <a:buSzPts val="1100"/>
              <a:buNone/>
              <a:defRPr cap="none">
                <a:solidFill>
                  <a:schemeClr val="accent1"/>
                </a:solidFill>
              </a:defRPr>
            </a:lvl1pPr>
            <a:lvl2pPr lvl="1" algn="ctr">
              <a:spcBef>
                <a:spcPts val="1067"/>
              </a:spcBef>
              <a:spcAft>
                <a:spcPts val="0"/>
              </a:spcAft>
              <a:buSzPts val="1000"/>
              <a:buNone/>
              <a:defRPr>
                <a:solidFill>
                  <a:srgbClr val="888888"/>
                </a:solidFill>
              </a:defRPr>
            </a:lvl2pPr>
            <a:lvl3pPr lvl="2" algn="ctr">
              <a:spcBef>
                <a:spcPts val="1067"/>
              </a:spcBef>
              <a:spcAft>
                <a:spcPts val="0"/>
              </a:spcAft>
              <a:buSzPts val="800"/>
              <a:buNone/>
              <a:defRPr>
                <a:solidFill>
                  <a:srgbClr val="888888"/>
                </a:solidFill>
              </a:defRPr>
            </a:lvl3pPr>
            <a:lvl4pPr lvl="3" algn="ctr">
              <a:spcBef>
                <a:spcPts val="1067"/>
              </a:spcBef>
              <a:spcAft>
                <a:spcPts val="0"/>
              </a:spcAft>
              <a:buSzPts val="700"/>
              <a:buNone/>
              <a:defRPr>
                <a:solidFill>
                  <a:srgbClr val="888888"/>
                </a:solidFill>
              </a:defRPr>
            </a:lvl4pPr>
            <a:lvl5pPr lvl="4" algn="ctr">
              <a:spcBef>
                <a:spcPts val="1067"/>
              </a:spcBef>
              <a:spcAft>
                <a:spcPts val="0"/>
              </a:spcAft>
              <a:buSzPts val="700"/>
              <a:buNone/>
              <a:defRPr>
                <a:solidFill>
                  <a:srgbClr val="888888"/>
                </a:solidFill>
              </a:defRPr>
            </a:lvl5pPr>
            <a:lvl6pPr lvl="5" algn="ctr">
              <a:spcBef>
                <a:spcPts val="1067"/>
              </a:spcBef>
              <a:spcAft>
                <a:spcPts val="0"/>
              </a:spcAft>
              <a:buSzPts val="700"/>
              <a:buNone/>
              <a:defRPr>
                <a:solidFill>
                  <a:srgbClr val="888888"/>
                </a:solidFill>
              </a:defRPr>
            </a:lvl6pPr>
            <a:lvl7pPr lvl="6" algn="ctr">
              <a:spcBef>
                <a:spcPts val="1067"/>
              </a:spcBef>
              <a:spcAft>
                <a:spcPts val="0"/>
              </a:spcAft>
              <a:buSzPts val="700"/>
              <a:buNone/>
              <a:defRPr>
                <a:solidFill>
                  <a:srgbClr val="888888"/>
                </a:solidFill>
              </a:defRPr>
            </a:lvl7pPr>
            <a:lvl8pPr lvl="7" algn="ctr">
              <a:spcBef>
                <a:spcPts val="1067"/>
              </a:spcBef>
              <a:spcAft>
                <a:spcPts val="0"/>
              </a:spcAft>
              <a:buSzPts val="700"/>
              <a:buNone/>
              <a:defRPr>
                <a:solidFill>
                  <a:srgbClr val="888888"/>
                </a:solidFill>
              </a:defRPr>
            </a:lvl8pPr>
            <a:lvl9pPr lvl="8" algn="ctr">
              <a:spcBef>
                <a:spcPts val="1067"/>
              </a:spcBef>
              <a:spcAft>
                <a:spcPts val="0"/>
              </a:spcAft>
              <a:buSzPts val="700"/>
              <a:buNone/>
              <a:defRPr>
                <a:solidFill>
                  <a:srgbClr val="888888"/>
                </a:solidFill>
              </a:defRPr>
            </a:lvl9pPr>
          </a:lstStyle>
          <a:p>
            <a:endParaRPr/>
          </a:p>
        </p:txBody>
      </p:sp>
      <p:sp>
        <p:nvSpPr>
          <p:cNvPr id="361" name="Google Shape;361;p34"/>
          <p:cNvSpPr txBox="1">
            <a:spLocks noGrp="1"/>
          </p:cNvSpPr>
          <p:nvPr>
            <p:ph type="dt" idx="10"/>
          </p:nvPr>
        </p:nvSpPr>
        <p:spPr>
          <a:xfrm rot="5400000">
            <a:off x="10089289" y="1792323"/>
            <a:ext cx="990800" cy="304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b="0" i="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2" name="Google Shape;362;p34"/>
          <p:cNvSpPr txBox="1">
            <a:spLocks noGrp="1"/>
          </p:cNvSpPr>
          <p:nvPr>
            <p:ph type="ftr" idx="11"/>
          </p:nvPr>
        </p:nvSpPr>
        <p:spPr>
          <a:xfrm rot="5400000">
            <a:off x="8959491" y="3226923"/>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b="0" i="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3" name="Google Shape;363;p34"/>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364" name="Google Shape;364;p34"/>
          <p:cNvSpPr txBox="1">
            <a:spLocks noGrp="1"/>
          </p:cNvSpPr>
          <p:nvPr>
            <p:ph type="sldNum" idx="12"/>
          </p:nvPr>
        </p:nvSpPr>
        <p:spPr>
          <a:xfrm>
            <a:off x="10351008" y="292608"/>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2800" b="0" i="0">
                <a:solidFill>
                  <a:schemeClr val="lt1"/>
                </a:solidFill>
                <a:latin typeface="Century Gothic"/>
                <a:ea typeface="Century Gothic"/>
                <a:cs typeface="Century Gothic"/>
                <a:sym typeface="Century Gothic"/>
              </a:defRPr>
            </a:lvl1pPr>
            <a:lvl2pPr marL="0" lvl="1" indent="0" algn="ctr">
              <a:spcBef>
                <a:spcPts val="0"/>
              </a:spcBef>
              <a:buNone/>
              <a:defRPr sz="2800" b="0" i="0">
                <a:solidFill>
                  <a:schemeClr val="lt1"/>
                </a:solidFill>
                <a:latin typeface="Century Gothic"/>
                <a:ea typeface="Century Gothic"/>
                <a:cs typeface="Century Gothic"/>
                <a:sym typeface="Century Gothic"/>
              </a:defRPr>
            </a:lvl2pPr>
            <a:lvl3pPr marL="0" lvl="2" indent="0" algn="ctr">
              <a:spcBef>
                <a:spcPts val="0"/>
              </a:spcBef>
              <a:buNone/>
              <a:defRPr sz="2800" b="0" i="0">
                <a:solidFill>
                  <a:schemeClr val="lt1"/>
                </a:solidFill>
                <a:latin typeface="Century Gothic"/>
                <a:ea typeface="Century Gothic"/>
                <a:cs typeface="Century Gothic"/>
                <a:sym typeface="Century Gothic"/>
              </a:defRPr>
            </a:lvl3pPr>
            <a:lvl4pPr marL="0" lvl="3" indent="0" algn="ctr">
              <a:spcBef>
                <a:spcPts val="0"/>
              </a:spcBef>
              <a:buNone/>
              <a:defRPr sz="2800" b="0" i="0">
                <a:solidFill>
                  <a:schemeClr val="lt1"/>
                </a:solidFill>
                <a:latin typeface="Century Gothic"/>
                <a:ea typeface="Century Gothic"/>
                <a:cs typeface="Century Gothic"/>
                <a:sym typeface="Century Gothic"/>
              </a:defRPr>
            </a:lvl4pPr>
            <a:lvl5pPr marL="0" lvl="4" indent="0" algn="ctr">
              <a:spcBef>
                <a:spcPts val="0"/>
              </a:spcBef>
              <a:buNone/>
              <a:defRPr sz="2800" b="0" i="0">
                <a:solidFill>
                  <a:schemeClr val="lt1"/>
                </a:solidFill>
                <a:latin typeface="Century Gothic"/>
                <a:ea typeface="Century Gothic"/>
                <a:cs typeface="Century Gothic"/>
                <a:sym typeface="Century Gothic"/>
              </a:defRPr>
            </a:lvl5pPr>
            <a:lvl6pPr marL="0" lvl="5" indent="0" algn="ctr">
              <a:spcBef>
                <a:spcPts val="0"/>
              </a:spcBef>
              <a:buNone/>
              <a:defRPr sz="2800" b="0" i="0">
                <a:solidFill>
                  <a:schemeClr val="lt1"/>
                </a:solidFill>
                <a:latin typeface="Century Gothic"/>
                <a:ea typeface="Century Gothic"/>
                <a:cs typeface="Century Gothic"/>
                <a:sym typeface="Century Gothic"/>
              </a:defRPr>
            </a:lvl6pPr>
            <a:lvl7pPr marL="0" lvl="6" indent="0" algn="ctr">
              <a:spcBef>
                <a:spcPts val="0"/>
              </a:spcBef>
              <a:buNone/>
              <a:defRPr sz="2800" b="0" i="0">
                <a:solidFill>
                  <a:schemeClr val="lt1"/>
                </a:solidFill>
                <a:latin typeface="Century Gothic"/>
                <a:ea typeface="Century Gothic"/>
                <a:cs typeface="Century Gothic"/>
                <a:sym typeface="Century Gothic"/>
              </a:defRPr>
            </a:lvl7pPr>
            <a:lvl8pPr marL="0" lvl="7" indent="0" algn="ctr">
              <a:spcBef>
                <a:spcPts val="0"/>
              </a:spcBef>
              <a:buNone/>
              <a:defRPr sz="2800" b="0" i="0">
                <a:solidFill>
                  <a:schemeClr val="lt1"/>
                </a:solidFill>
                <a:latin typeface="Century Gothic"/>
                <a:ea typeface="Century Gothic"/>
                <a:cs typeface="Century Gothic"/>
                <a:sym typeface="Century Gothic"/>
              </a:defRPr>
            </a:lvl8pPr>
            <a:lvl9pPr marL="0" lvl="8" indent="0" algn="ctr">
              <a:spcBef>
                <a:spcPts val="0"/>
              </a:spcBef>
              <a:buNone/>
              <a:defRPr sz="2800" b="0" i="0">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141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7" name="Google Shape;367;p35"/>
          <p:cNvSpPr txBox="1">
            <a:spLocks noGrp="1"/>
          </p:cNvSpPr>
          <p:nvPr>
            <p:ph type="body" idx="1"/>
          </p:nvPr>
        </p:nvSpPr>
        <p:spPr>
          <a:xfrm>
            <a:off x="1154955" y="2603500"/>
            <a:ext cx="8761600" cy="34164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368" name="Google Shape;368;p35"/>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9" name="Google Shape;369;p35"/>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0" name="Google Shape;370;p35"/>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070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71"/>
        <p:cNvGrpSpPr/>
        <p:nvPr/>
      </p:nvGrpSpPr>
      <p:grpSpPr>
        <a:xfrm>
          <a:off x="0" y="0"/>
          <a:ext cx="0" cy="0"/>
          <a:chOff x="0" y="0"/>
          <a:chExt cx="0" cy="0"/>
        </a:xfrm>
      </p:grpSpPr>
      <p:grpSp>
        <p:nvGrpSpPr>
          <p:cNvPr id="372" name="Google Shape;372;p36"/>
          <p:cNvGrpSpPr/>
          <p:nvPr/>
        </p:nvGrpSpPr>
        <p:grpSpPr>
          <a:xfrm>
            <a:off x="1" y="-2374"/>
            <a:ext cx="12192012" cy="6867027"/>
            <a:chOff x="0" y="-2373"/>
            <a:chExt cx="12192011" cy="6867027"/>
          </a:xfrm>
        </p:grpSpPr>
        <p:sp>
          <p:nvSpPr>
            <p:cNvPr id="373" name="Google Shape;373;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4" name="Google Shape;374;p3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5" name="Google Shape;375;p3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6" name="Google Shape;376;p3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7" name="Google Shape;377;p3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8" name="Google Shape;378;p3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79" name="Google Shape;379;p36"/>
            <p:cNvSpPr/>
            <p:nvPr/>
          </p:nvSpPr>
          <p:spPr>
            <a:xfrm>
              <a:off x="7289800" y="402165"/>
              <a:ext cx="44790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80" name="Google Shape;380;p36"/>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81" name="Google Shape;381;p36"/>
            <p:cNvSpPr/>
            <p:nvPr/>
          </p:nvSpPr>
          <p:spPr>
            <a:xfrm rot="-5400000">
              <a:off x="3787243" y="2801717"/>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382" name="Google Shape;382;p3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383" name="Google Shape;383;p36"/>
          <p:cNvSpPr txBox="1">
            <a:spLocks noGrp="1"/>
          </p:cNvSpPr>
          <p:nvPr>
            <p:ph type="title"/>
          </p:nvPr>
        </p:nvSpPr>
        <p:spPr>
          <a:xfrm>
            <a:off x="1154956" y="2677645"/>
            <a:ext cx="4350800" cy="2284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3000"/>
              <a:buFont typeface="Century Gothic"/>
              <a:buNone/>
              <a:defRPr sz="4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4" name="Google Shape;384;p36"/>
          <p:cNvSpPr txBox="1">
            <a:spLocks noGrp="1"/>
          </p:cNvSpPr>
          <p:nvPr>
            <p:ph type="body" idx="1"/>
          </p:nvPr>
        </p:nvSpPr>
        <p:spPr>
          <a:xfrm>
            <a:off x="6895559" y="2677644"/>
            <a:ext cx="3755600" cy="2284000"/>
          </a:xfrm>
          <a:prstGeom prst="rect">
            <a:avLst/>
          </a:prstGeom>
          <a:noFill/>
          <a:ln>
            <a:noFill/>
          </a:ln>
        </p:spPr>
        <p:txBody>
          <a:bodyPr spcFirstLastPara="1" wrap="square" lIns="68575" tIns="34275" rIns="68575" bIns="34275" anchor="ctr" anchorCtr="0">
            <a:normAutofit/>
          </a:bodyPr>
          <a:lstStyle>
            <a:lvl1pPr marL="609630" lvl="0" indent="-304815" algn="l">
              <a:spcBef>
                <a:spcPts val="1067"/>
              </a:spcBef>
              <a:spcAft>
                <a:spcPts val="0"/>
              </a:spcAft>
              <a:buSzPts val="1200"/>
              <a:buNone/>
              <a:defRPr sz="2000" cap="none">
                <a:solidFill>
                  <a:schemeClr val="accent1"/>
                </a:solidFill>
              </a:defRPr>
            </a:lvl1pPr>
            <a:lvl2pPr marL="1219261" lvl="1" indent="-304815" algn="l">
              <a:spcBef>
                <a:spcPts val="1067"/>
              </a:spcBef>
              <a:spcAft>
                <a:spcPts val="0"/>
              </a:spcAft>
              <a:buSzPts val="1100"/>
              <a:buNone/>
              <a:defRPr sz="1867">
                <a:solidFill>
                  <a:srgbClr val="888888"/>
                </a:solidFill>
              </a:defRPr>
            </a:lvl2pPr>
            <a:lvl3pPr marL="1828891" lvl="2" indent="-304815" algn="l">
              <a:spcBef>
                <a:spcPts val="1067"/>
              </a:spcBef>
              <a:spcAft>
                <a:spcPts val="0"/>
              </a:spcAft>
              <a:buSzPts val="1000"/>
              <a:buNone/>
              <a:defRPr sz="1600">
                <a:solidFill>
                  <a:srgbClr val="888888"/>
                </a:solidFill>
              </a:defRPr>
            </a:lvl3pPr>
            <a:lvl4pPr marL="2438522" lvl="3" indent="-304815" algn="l">
              <a:spcBef>
                <a:spcPts val="1067"/>
              </a:spcBef>
              <a:spcAft>
                <a:spcPts val="0"/>
              </a:spcAft>
              <a:buSzPts val="800"/>
              <a:buNone/>
              <a:defRPr sz="1467">
                <a:solidFill>
                  <a:srgbClr val="888888"/>
                </a:solidFill>
              </a:defRPr>
            </a:lvl4pPr>
            <a:lvl5pPr marL="3048152" lvl="4" indent="-304815" algn="l">
              <a:spcBef>
                <a:spcPts val="1067"/>
              </a:spcBef>
              <a:spcAft>
                <a:spcPts val="0"/>
              </a:spcAft>
              <a:buSzPts val="800"/>
              <a:buNone/>
              <a:defRPr sz="1467">
                <a:solidFill>
                  <a:srgbClr val="888888"/>
                </a:solidFill>
              </a:defRPr>
            </a:lvl5pPr>
            <a:lvl6pPr marL="3657783" lvl="5" indent="-304815" algn="l">
              <a:spcBef>
                <a:spcPts val="1067"/>
              </a:spcBef>
              <a:spcAft>
                <a:spcPts val="0"/>
              </a:spcAft>
              <a:buSzPts val="800"/>
              <a:buNone/>
              <a:defRPr sz="1467">
                <a:solidFill>
                  <a:srgbClr val="888888"/>
                </a:solidFill>
              </a:defRPr>
            </a:lvl6pPr>
            <a:lvl7pPr marL="4267413" lvl="6" indent="-304815" algn="l">
              <a:spcBef>
                <a:spcPts val="1067"/>
              </a:spcBef>
              <a:spcAft>
                <a:spcPts val="0"/>
              </a:spcAft>
              <a:buSzPts val="800"/>
              <a:buNone/>
              <a:defRPr sz="1467">
                <a:solidFill>
                  <a:srgbClr val="888888"/>
                </a:solidFill>
              </a:defRPr>
            </a:lvl7pPr>
            <a:lvl8pPr marL="4877044" lvl="7" indent="-304815" algn="l">
              <a:spcBef>
                <a:spcPts val="1067"/>
              </a:spcBef>
              <a:spcAft>
                <a:spcPts val="0"/>
              </a:spcAft>
              <a:buSzPts val="800"/>
              <a:buNone/>
              <a:defRPr sz="1467">
                <a:solidFill>
                  <a:srgbClr val="888888"/>
                </a:solidFill>
              </a:defRPr>
            </a:lvl8pPr>
            <a:lvl9pPr marL="5486674" lvl="8" indent="-304815" algn="l">
              <a:spcBef>
                <a:spcPts val="1067"/>
              </a:spcBef>
              <a:spcAft>
                <a:spcPts val="0"/>
              </a:spcAft>
              <a:buSzPts val="800"/>
              <a:buNone/>
              <a:defRPr sz="1467">
                <a:solidFill>
                  <a:srgbClr val="888888"/>
                </a:solidFill>
              </a:defRPr>
            </a:lvl9pPr>
          </a:lstStyle>
          <a:p>
            <a:endParaRPr/>
          </a:p>
        </p:txBody>
      </p:sp>
      <p:sp>
        <p:nvSpPr>
          <p:cNvPr id="385" name="Google Shape;385;p36"/>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6" name="Google Shape;386;p36"/>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7" name="Google Shape;387;p36"/>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388" name="Google Shape;388;p36"/>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606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9"/>
        <p:cNvGrpSpPr/>
        <p:nvPr/>
      </p:nvGrpSpPr>
      <p:grpSpPr>
        <a:xfrm>
          <a:off x="0" y="0"/>
          <a:ext cx="0" cy="0"/>
          <a:chOff x="0" y="0"/>
          <a:chExt cx="0" cy="0"/>
        </a:xfrm>
      </p:grpSpPr>
      <p:sp>
        <p:nvSpPr>
          <p:cNvPr id="390" name="Google Shape;390;p37"/>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1" name="Google Shape;391;p37"/>
          <p:cNvSpPr txBox="1">
            <a:spLocks noGrp="1"/>
          </p:cNvSpPr>
          <p:nvPr>
            <p:ph type="body" idx="1"/>
          </p:nvPr>
        </p:nvSpPr>
        <p:spPr>
          <a:xfrm>
            <a:off x="1154953" y="2603500"/>
            <a:ext cx="4825200" cy="34164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392" name="Google Shape;392;p37"/>
          <p:cNvSpPr txBox="1">
            <a:spLocks noGrp="1"/>
          </p:cNvSpPr>
          <p:nvPr>
            <p:ph type="body" idx="2"/>
          </p:nvPr>
        </p:nvSpPr>
        <p:spPr>
          <a:xfrm>
            <a:off x="6208712" y="2603500"/>
            <a:ext cx="4825200" cy="34164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393" name="Google Shape;393;p37"/>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4" name="Google Shape;394;p37"/>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5" name="Google Shape;395;p37"/>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1864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2700"/>
              <a:buFont typeface="Century Gothic"/>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8" name="Google Shape;398;p38"/>
          <p:cNvSpPr txBox="1">
            <a:spLocks noGrp="1"/>
          </p:cNvSpPr>
          <p:nvPr>
            <p:ph type="body" idx="1"/>
          </p:nvPr>
        </p:nvSpPr>
        <p:spPr>
          <a:xfrm>
            <a:off x="1154953" y="2603500"/>
            <a:ext cx="48252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399" name="Google Shape;399;p38"/>
          <p:cNvSpPr txBox="1">
            <a:spLocks noGrp="1"/>
          </p:cNvSpPr>
          <p:nvPr>
            <p:ph type="body" idx="2"/>
          </p:nvPr>
        </p:nvSpPr>
        <p:spPr>
          <a:xfrm>
            <a:off x="1154953" y="3179761"/>
            <a:ext cx="4825200" cy="28400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400" name="Google Shape;400;p38"/>
          <p:cNvSpPr txBox="1">
            <a:spLocks noGrp="1"/>
          </p:cNvSpPr>
          <p:nvPr>
            <p:ph type="body" idx="3"/>
          </p:nvPr>
        </p:nvSpPr>
        <p:spPr>
          <a:xfrm>
            <a:off x="6208712" y="2603500"/>
            <a:ext cx="48252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401" name="Google Shape;401;p38"/>
          <p:cNvSpPr txBox="1">
            <a:spLocks noGrp="1"/>
          </p:cNvSpPr>
          <p:nvPr>
            <p:ph type="body" idx="4"/>
          </p:nvPr>
        </p:nvSpPr>
        <p:spPr>
          <a:xfrm>
            <a:off x="6208711" y="3179761"/>
            <a:ext cx="4825200" cy="28400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402" name="Google Shape;402;p38"/>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3" name="Google Shape;403;p38"/>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4" name="Google Shape;404;p38"/>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3574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39"/>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7" name="Google Shape;407;p39"/>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8" name="Google Shape;408;p39"/>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9" name="Google Shape;409;p39"/>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01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1317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0"/>
        <p:cNvGrpSpPr/>
        <p:nvPr/>
      </p:nvGrpSpPr>
      <p:grpSpPr>
        <a:xfrm>
          <a:off x="0" y="0"/>
          <a:ext cx="0" cy="0"/>
          <a:chOff x="0" y="0"/>
          <a:chExt cx="0" cy="0"/>
        </a:xfrm>
      </p:grpSpPr>
      <p:sp>
        <p:nvSpPr>
          <p:cNvPr id="411" name="Google Shape;411;p40"/>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2" name="Google Shape;412;p40"/>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3" name="Google Shape;413;p40"/>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414" name="Google Shape;414;p40"/>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01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415"/>
        <p:cNvGrpSpPr/>
        <p:nvPr/>
      </p:nvGrpSpPr>
      <p:grpSpPr>
        <a:xfrm>
          <a:off x="0" y="0"/>
          <a:ext cx="0" cy="0"/>
          <a:chOff x="0" y="0"/>
          <a:chExt cx="0" cy="0"/>
        </a:xfrm>
      </p:grpSpPr>
      <p:grpSp>
        <p:nvGrpSpPr>
          <p:cNvPr id="416" name="Google Shape;416;p41"/>
          <p:cNvGrpSpPr/>
          <p:nvPr/>
        </p:nvGrpSpPr>
        <p:grpSpPr>
          <a:xfrm>
            <a:off x="1" y="-2374"/>
            <a:ext cx="12192012" cy="6867027"/>
            <a:chOff x="0" y="-2373"/>
            <a:chExt cx="12192011" cy="6867027"/>
          </a:xfrm>
        </p:grpSpPr>
        <p:sp>
          <p:nvSpPr>
            <p:cNvPr id="417" name="Google Shape;417;p4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18" name="Google Shape;418;p4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19" name="Google Shape;419;p4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0" name="Google Shape;420;p4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1" name="Google Shape;421;p4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2" name="Google Shape;422;p4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3" name="Google Shape;423;p41"/>
            <p:cNvSpPr/>
            <p:nvPr/>
          </p:nvSpPr>
          <p:spPr>
            <a:xfrm>
              <a:off x="6172200" y="402165"/>
              <a:ext cx="55965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4" name="Google Shape;424;p41"/>
            <p:cNvSpPr/>
            <p:nvPr/>
          </p:nvSpPr>
          <p:spPr>
            <a:xfrm rot="-5400000">
              <a:off x="3295431"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425" name="Google Shape;425;p41"/>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26" name="Google Shape;426;p4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427" name="Google Shape;427;p41"/>
          <p:cNvSpPr txBox="1">
            <a:spLocks noGrp="1"/>
          </p:cNvSpPr>
          <p:nvPr>
            <p:ph type="title"/>
          </p:nvPr>
        </p:nvSpPr>
        <p:spPr>
          <a:xfrm>
            <a:off x="1153907" y="1693332"/>
            <a:ext cx="3860400" cy="17360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2"/>
              </a:buClr>
              <a:buSzPts val="2700"/>
              <a:buFont typeface="Century Gothic"/>
              <a:buNone/>
              <a:defRPr sz="36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8" name="Google Shape;428;p41"/>
          <p:cNvSpPr>
            <a:spLocks noGrp="1"/>
          </p:cNvSpPr>
          <p:nvPr>
            <p:ph type="pic" idx="2"/>
          </p:nvPr>
        </p:nvSpPr>
        <p:spPr>
          <a:xfrm>
            <a:off x="6547871" y="1143000"/>
            <a:ext cx="3227200" cy="4572000"/>
          </a:xfrm>
          <a:prstGeom prst="roundRect">
            <a:avLst>
              <a:gd name="adj" fmla="val 1858"/>
            </a:avLst>
          </a:prstGeom>
          <a:noFill/>
          <a:ln>
            <a:noFill/>
          </a:ln>
          <a:effectLst>
            <a:outerShdw blurRad="38100" dist="38100" dir="5400000" algn="tl" rotWithShape="0">
              <a:srgbClr val="000000">
                <a:alpha val="42750"/>
              </a:srgbClr>
            </a:outerShdw>
          </a:effectLst>
        </p:spPr>
        <p:txBody>
          <a:bodyPr/>
          <a:lstStyle/>
          <a:p>
            <a:endParaRPr lang="en-CA"/>
          </a:p>
        </p:txBody>
      </p:sp>
      <p:sp>
        <p:nvSpPr>
          <p:cNvPr id="429" name="Google Shape;429;p41"/>
          <p:cNvSpPr txBox="1">
            <a:spLocks noGrp="1"/>
          </p:cNvSpPr>
          <p:nvPr>
            <p:ph type="body" idx="1"/>
          </p:nvPr>
        </p:nvSpPr>
        <p:spPr>
          <a:xfrm>
            <a:off x="1154955" y="3657600"/>
            <a:ext cx="3859200" cy="13716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solidFill>
                  <a:schemeClr val="accent1"/>
                </a:solidFill>
              </a:defRPr>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430" name="Google Shape;430;p41"/>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41"/>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2" name="Google Shape;432;p41"/>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433" name="Google Shape;433;p41"/>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357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434"/>
        <p:cNvGrpSpPr/>
        <p:nvPr/>
      </p:nvGrpSpPr>
      <p:grpSpPr>
        <a:xfrm>
          <a:off x="0" y="0"/>
          <a:ext cx="0" cy="0"/>
          <a:chOff x="0" y="0"/>
          <a:chExt cx="0" cy="0"/>
        </a:xfrm>
      </p:grpSpPr>
      <p:grpSp>
        <p:nvGrpSpPr>
          <p:cNvPr id="435" name="Google Shape;435;p42"/>
          <p:cNvGrpSpPr/>
          <p:nvPr/>
        </p:nvGrpSpPr>
        <p:grpSpPr>
          <a:xfrm>
            <a:off x="1" y="-2374"/>
            <a:ext cx="12192012" cy="6867027"/>
            <a:chOff x="0" y="-2373"/>
            <a:chExt cx="12192011" cy="6867027"/>
          </a:xfrm>
        </p:grpSpPr>
        <p:sp>
          <p:nvSpPr>
            <p:cNvPr id="436" name="Google Shape;436;p4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37" name="Google Shape;437;p4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38" name="Google Shape;438;p4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39" name="Google Shape;439;p4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40" name="Google Shape;440;p4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41" name="Google Shape;441;p4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42" name="Google Shape;442;p42"/>
            <p:cNvSpPr/>
            <p:nvPr/>
          </p:nvSpPr>
          <p:spPr>
            <a:xfrm rot="10371517">
              <a:off x="263779" y="4438261"/>
              <a:ext cx="3299395"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43" name="Google Shape;443;p42"/>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CA" sz="1200"/>
            </a:p>
          </p:txBody>
        </p:sp>
        <p:sp>
          <p:nvSpPr>
            <p:cNvPr id="444" name="Google Shape;444;p4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445" name="Google Shape;445;p42"/>
          <p:cNvSpPr txBox="1">
            <a:spLocks noGrp="1"/>
          </p:cNvSpPr>
          <p:nvPr>
            <p:ph type="title"/>
          </p:nvPr>
        </p:nvSpPr>
        <p:spPr>
          <a:xfrm>
            <a:off x="1154956" y="4966675"/>
            <a:ext cx="8825600" cy="5668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2"/>
              </a:buClr>
              <a:buSzPts val="1800"/>
              <a:buFont typeface="Century Gothic"/>
              <a:buNone/>
              <a:defRPr sz="24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6" name="Google Shape;446;p42"/>
          <p:cNvSpPr>
            <a:spLocks noGrp="1"/>
          </p:cNvSpPr>
          <p:nvPr>
            <p:ph type="pic" idx="2"/>
          </p:nvPr>
        </p:nvSpPr>
        <p:spPr>
          <a:xfrm>
            <a:off x="1154955" y="685800"/>
            <a:ext cx="8825600" cy="3429200"/>
          </a:xfrm>
          <a:prstGeom prst="roundRect">
            <a:avLst>
              <a:gd name="adj" fmla="val 1858"/>
            </a:avLst>
          </a:prstGeom>
          <a:noFill/>
          <a:ln>
            <a:noFill/>
          </a:ln>
          <a:effectLst>
            <a:outerShdw blurRad="38100" dist="38100" dir="5400000" algn="tl" rotWithShape="0">
              <a:srgbClr val="000000">
                <a:alpha val="42750"/>
              </a:srgbClr>
            </a:outerShdw>
          </a:effectLst>
        </p:spPr>
        <p:txBody>
          <a:bodyPr/>
          <a:lstStyle/>
          <a:p>
            <a:endParaRPr lang="en-CA"/>
          </a:p>
        </p:txBody>
      </p:sp>
      <p:sp>
        <p:nvSpPr>
          <p:cNvPr id="447" name="Google Shape;447;p42"/>
          <p:cNvSpPr txBox="1">
            <a:spLocks noGrp="1"/>
          </p:cNvSpPr>
          <p:nvPr>
            <p:ph type="body" idx="1"/>
          </p:nvPr>
        </p:nvSpPr>
        <p:spPr>
          <a:xfrm>
            <a:off x="1154956" y="5536665"/>
            <a:ext cx="8825600" cy="4940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700"/>
              <a:buNone/>
              <a:defRPr sz="1200">
                <a:solidFill>
                  <a:schemeClr val="accent1"/>
                </a:solidFill>
              </a:defRPr>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448" name="Google Shape;448;p42"/>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9" name="Google Shape;449;p42"/>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0" name="Google Shape;450;p42"/>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451" name="Google Shape;451;p42"/>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277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452"/>
        <p:cNvGrpSpPr/>
        <p:nvPr/>
      </p:nvGrpSpPr>
      <p:grpSpPr>
        <a:xfrm>
          <a:off x="0" y="0"/>
          <a:ext cx="0" cy="0"/>
          <a:chOff x="0" y="0"/>
          <a:chExt cx="0" cy="0"/>
        </a:xfrm>
      </p:grpSpPr>
      <p:grpSp>
        <p:nvGrpSpPr>
          <p:cNvPr id="453" name="Google Shape;453;p43"/>
          <p:cNvGrpSpPr/>
          <p:nvPr/>
        </p:nvGrpSpPr>
        <p:grpSpPr>
          <a:xfrm>
            <a:off x="1" y="-2374"/>
            <a:ext cx="12192012" cy="6867027"/>
            <a:chOff x="0" y="-2373"/>
            <a:chExt cx="12192011" cy="6867027"/>
          </a:xfrm>
        </p:grpSpPr>
        <p:sp>
          <p:nvSpPr>
            <p:cNvPr id="454" name="Google Shape;454;p4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55" name="Google Shape;455;p4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56" name="Google Shape;456;p4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57" name="Google Shape;457;p4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58" name="Google Shape;458;p4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59" name="Google Shape;459;p4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60" name="Google Shape;460;p43"/>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61" name="Google Shape;461;p43"/>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txBody>
            <a:bodyPr/>
            <a:lstStyle/>
            <a:p>
              <a:endParaRPr lang="en-CA" sz="1200"/>
            </a:p>
          </p:txBody>
        </p:sp>
        <p:sp>
          <p:nvSpPr>
            <p:cNvPr id="462" name="Google Shape;462;p4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463" name="Google Shape;463;p43"/>
          <p:cNvSpPr txBox="1">
            <a:spLocks noGrp="1"/>
          </p:cNvSpPr>
          <p:nvPr>
            <p:ph type="title"/>
          </p:nvPr>
        </p:nvSpPr>
        <p:spPr>
          <a:xfrm>
            <a:off x="1154953" y="1063416"/>
            <a:ext cx="8825600" cy="13796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3000"/>
              <a:buFont typeface="Century Gothic"/>
              <a:buNone/>
              <a:defRPr sz="40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4" name="Google Shape;464;p43"/>
          <p:cNvSpPr txBox="1">
            <a:spLocks noGrp="1"/>
          </p:cNvSpPr>
          <p:nvPr>
            <p:ph type="body" idx="1"/>
          </p:nvPr>
        </p:nvSpPr>
        <p:spPr>
          <a:xfrm>
            <a:off x="1154953" y="3543300"/>
            <a:ext cx="8825600" cy="2476400"/>
          </a:xfrm>
          <a:prstGeom prst="rect">
            <a:avLst/>
          </a:prstGeom>
          <a:noFill/>
          <a:ln>
            <a:noFill/>
          </a:ln>
        </p:spPr>
        <p:txBody>
          <a:bodyPr spcFirstLastPara="1" wrap="square" lIns="68575" tIns="34275" rIns="68575" bIns="34275" anchor="ctr" anchorCtr="0">
            <a:normAutofit/>
          </a:bodyPr>
          <a:lstStyle>
            <a:lvl1pPr marL="609630" lvl="0" indent="-304815" algn="l">
              <a:spcBef>
                <a:spcPts val="1067"/>
              </a:spcBef>
              <a:spcAft>
                <a:spcPts val="0"/>
              </a:spcAft>
              <a:buSzPts val="1100"/>
              <a:buNone/>
              <a:defRPr sz="18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465" name="Google Shape;465;p43"/>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6" name="Google Shape;466;p43"/>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7" name="Google Shape;467;p43"/>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468" name="Google Shape;468;p43"/>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6994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469"/>
        <p:cNvGrpSpPr/>
        <p:nvPr/>
      </p:nvGrpSpPr>
      <p:grpSpPr>
        <a:xfrm>
          <a:off x="0" y="0"/>
          <a:ext cx="0" cy="0"/>
          <a:chOff x="0" y="0"/>
          <a:chExt cx="0" cy="0"/>
        </a:xfrm>
      </p:grpSpPr>
      <p:grpSp>
        <p:nvGrpSpPr>
          <p:cNvPr id="470" name="Google Shape;470;p44"/>
          <p:cNvGrpSpPr/>
          <p:nvPr/>
        </p:nvGrpSpPr>
        <p:grpSpPr>
          <a:xfrm>
            <a:off x="1" y="-2374"/>
            <a:ext cx="12192012" cy="6867027"/>
            <a:chOff x="0" y="-2373"/>
            <a:chExt cx="12192011" cy="6867027"/>
          </a:xfrm>
        </p:grpSpPr>
        <p:sp>
          <p:nvSpPr>
            <p:cNvPr id="471" name="Google Shape;471;p4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2" name="Google Shape;472;p4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3" name="Google Shape;473;p4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4" name="Google Shape;474;p4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5" name="Google Shape;475;p4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6" name="Google Shape;476;p4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7" name="Google Shape;477;p44"/>
            <p:cNvSpPr/>
            <p:nvPr/>
          </p:nvSpPr>
          <p:spPr>
            <a:xfrm rot="-589939">
              <a:off x="8490949" y="41851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78" name="Google Shape;478;p44"/>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479" name="Google Shape;479;p4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480" name="Google Shape;480;p44"/>
          <p:cNvSpPr txBox="1"/>
          <p:nvPr/>
        </p:nvSpPr>
        <p:spPr>
          <a:xfrm>
            <a:off x="9719439" y="2631815"/>
            <a:ext cx="802000" cy="1569620"/>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9600" b="0" i="0">
                <a:solidFill>
                  <a:schemeClr val="accent1"/>
                </a:solidFill>
                <a:latin typeface="Arial"/>
                <a:ea typeface="Arial"/>
                <a:cs typeface="Arial"/>
                <a:sym typeface="Arial"/>
              </a:rPr>
              <a:t>”</a:t>
            </a:r>
            <a:endParaRPr sz="1467"/>
          </a:p>
        </p:txBody>
      </p:sp>
      <p:sp>
        <p:nvSpPr>
          <p:cNvPr id="481" name="Google Shape;481;p44"/>
          <p:cNvSpPr txBox="1"/>
          <p:nvPr/>
        </p:nvSpPr>
        <p:spPr>
          <a:xfrm>
            <a:off x="898295" y="591094"/>
            <a:ext cx="802000" cy="1569620"/>
          </a:xfrm>
          <a:prstGeom prst="rect">
            <a:avLst/>
          </a:prstGeom>
          <a:noFill/>
          <a:ln>
            <a:noFill/>
          </a:ln>
        </p:spPr>
        <p:txBody>
          <a:bodyPr spcFirstLastPara="1" wrap="square" lIns="91433" tIns="45700" rIns="91433" bIns="45700" anchor="t" anchorCtr="0">
            <a:spAutoFit/>
          </a:bodyPr>
          <a:lstStyle/>
          <a:p>
            <a:pPr marL="0" marR="0" lvl="0" indent="0" algn="r" rtl="0">
              <a:spcBef>
                <a:spcPts val="0"/>
              </a:spcBef>
              <a:spcAft>
                <a:spcPts val="0"/>
              </a:spcAft>
              <a:buNone/>
            </a:pPr>
            <a:r>
              <a:rPr lang="en" sz="9600" b="0" i="0">
                <a:solidFill>
                  <a:schemeClr val="accent1"/>
                </a:solidFill>
                <a:latin typeface="Arial"/>
                <a:ea typeface="Arial"/>
                <a:cs typeface="Arial"/>
                <a:sym typeface="Arial"/>
              </a:rPr>
              <a:t>“</a:t>
            </a:r>
            <a:endParaRPr sz="1467"/>
          </a:p>
        </p:txBody>
      </p:sp>
      <p:sp>
        <p:nvSpPr>
          <p:cNvPr id="482" name="Google Shape;482;p44"/>
          <p:cNvSpPr txBox="1">
            <a:spLocks noGrp="1"/>
          </p:cNvSpPr>
          <p:nvPr>
            <p:ph type="title"/>
          </p:nvPr>
        </p:nvSpPr>
        <p:spPr>
          <a:xfrm>
            <a:off x="1581879" y="980517"/>
            <a:ext cx="8454000" cy="2698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3000"/>
              <a:buFont typeface="Century Gothic"/>
              <a:buNone/>
              <a:defRPr sz="40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3" name="Google Shape;483;p44"/>
          <p:cNvSpPr txBox="1">
            <a:spLocks noGrp="1"/>
          </p:cNvSpPr>
          <p:nvPr>
            <p:ph type="body" idx="1"/>
          </p:nvPr>
        </p:nvSpPr>
        <p:spPr>
          <a:xfrm>
            <a:off x="1945945" y="3678767"/>
            <a:ext cx="7726000" cy="3424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b="0" i="0" cap="small">
                <a:solidFill>
                  <a:schemeClr val="accent1"/>
                </a:solidFill>
                <a:latin typeface="Century Gothic"/>
                <a:ea typeface="Century Gothic"/>
                <a:cs typeface="Century Gothic"/>
                <a:sym typeface="Century Gothic"/>
              </a:defRPr>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484" name="Google Shape;484;p44"/>
          <p:cNvSpPr txBox="1">
            <a:spLocks noGrp="1"/>
          </p:cNvSpPr>
          <p:nvPr>
            <p:ph type="body" idx="2"/>
          </p:nvPr>
        </p:nvSpPr>
        <p:spPr>
          <a:xfrm>
            <a:off x="1154953" y="4350657"/>
            <a:ext cx="8825600" cy="1676400"/>
          </a:xfrm>
          <a:prstGeom prst="rect">
            <a:avLst/>
          </a:prstGeom>
          <a:noFill/>
          <a:ln>
            <a:noFill/>
          </a:ln>
        </p:spPr>
        <p:txBody>
          <a:bodyPr spcFirstLastPara="1" wrap="square" lIns="68575" tIns="34275" rIns="68575" bIns="34275" anchor="ctr" anchorCtr="0">
            <a:normAutofit/>
          </a:bodyPr>
          <a:lstStyle>
            <a:lvl1pPr marL="609630" lvl="0" indent="-304815" algn="l">
              <a:spcBef>
                <a:spcPts val="1067"/>
              </a:spcBef>
              <a:spcAft>
                <a:spcPts val="0"/>
              </a:spcAft>
              <a:buSzPts val="1100"/>
              <a:buNone/>
              <a:defRPr sz="18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485" name="Google Shape;485;p44"/>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6" name="Google Shape;486;p44"/>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7" name="Google Shape;487;p44"/>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488" name="Google Shape;488;p44"/>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760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89"/>
        <p:cNvGrpSpPr/>
        <p:nvPr/>
      </p:nvGrpSpPr>
      <p:grpSpPr>
        <a:xfrm>
          <a:off x="0" y="0"/>
          <a:ext cx="0" cy="0"/>
          <a:chOff x="0" y="0"/>
          <a:chExt cx="0" cy="0"/>
        </a:xfrm>
      </p:grpSpPr>
      <p:grpSp>
        <p:nvGrpSpPr>
          <p:cNvPr id="490" name="Google Shape;490;p45"/>
          <p:cNvGrpSpPr/>
          <p:nvPr/>
        </p:nvGrpSpPr>
        <p:grpSpPr>
          <a:xfrm>
            <a:off x="1" y="-2374"/>
            <a:ext cx="12192012" cy="6867027"/>
            <a:chOff x="0" y="-2373"/>
            <a:chExt cx="12192011" cy="6867027"/>
          </a:xfrm>
        </p:grpSpPr>
        <p:sp>
          <p:nvSpPr>
            <p:cNvPr id="491" name="Google Shape;491;p4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2" name="Google Shape;492;p4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3" name="Google Shape;493;p4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4" name="Google Shape;494;p4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5" name="Google Shape;495;p4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6" name="Google Shape;496;p4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7" name="Google Shape;497;p45"/>
            <p:cNvSpPr/>
            <p:nvPr/>
          </p:nvSpPr>
          <p:spPr>
            <a:xfrm rot="-589939">
              <a:off x="8490949" y="4193579"/>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498" name="Google Shape;498;p45"/>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499" name="Google Shape;499;p4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500" name="Google Shape;500;p45"/>
          <p:cNvSpPr txBox="1">
            <a:spLocks noGrp="1"/>
          </p:cNvSpPr>
          <p:nvPr>
            <p:ph type="title"/>
          </p:nvPr>
        </p:nvSpPr>
        <p:spPr>
          <a:xfrm>
            <a:off x="1154953" y="2370667"/>
            <a:ext cx="8825600" cy="18224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2"/>
              </a:buClr>
              <a:buSzPts val="3000"/>
              <a:buFont typeface="Century Gothic"/>
              <a:buNone/>
              <a:defRPr sz="4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1" name="Google Shape;501;p45"/>
          <p:cNvSpPr txBox="1">
            <a:spLocks noGrp="1"/>
          </p:cNvSpPr>
          <p:nvPr>
            <p:ph type="body" idx="1"/>
          </p:nvPr>
        </p:nvSpPr>
        <p:spPr>
          <a:xfrm>
            <a:off x="1154953" y="5033068"/>
            <a:ext cx="8825600" cy="8604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1200"/>
              <a:buNone/>
              <a:defRPr sz="2000" cap="none">
                <a:solidFill>
                  <a:schemeClr val="accent1"/>
                </a:solidFill>
              </a:defRPr>
            </a:lvl1pPr>
            <a:lvl2pPr marL="1219261" lvl="1" indent="-304815" algn="l">
              <a:spcBef>
                <a:spcPts val="1067"/>
              </a:spcBef>
              <a:spcAft>
                <a:spcPts val="0"/>
              </a:spcAft>
              <a:buSzPts val="1100"/>
              <a:buNone/>
              <a:defRPr sz="1867">
                <a:solidFill>
                  <a:srgbClr val="888888"/>
                </a:solidFill>
              </a:defRPr>
            </a:lvl2pPr>
            <a:lvl3pPr marL="1828891" lvl="2" indent="-304815" algn="l">
              <a:spcBef>
                <a:spcPts val="1067"/>
              </a:spcBef>
              <a:spcAft>
                <a:spcPts val="0"/>
              </a:spcAft>
              <a:buSzPts val="1000"/>
              <a:buNone/>
              <a:defRPr sz="1600">
                <a:solidFill>
                  <a:srgbClr val="888888"/>
                </a:solidFill>
              </a:defRPr>
            </a:lvl3pPr>
            <a:lvl4pPr marL="2438522" lvl="3" indent="-304815" algn="l">
              <a:spcBef>
                <a:spcPts val="1067"/>
              </a:spcBef>
              <a:spcAft>
                <a:spcPts val="0"/>
              </a:spcAft>
              <a:buSzPts val="800"/>
              <a:buNone/>
              <a:defRPr sz="1467">
                <a:solidFill>
                  <a:srgbClr val="888888"/>
                </a:solidFill>
              </a:defRPr>
            </a:lvl4pPr>
            <a:lvl5pPr marL="3048152" lvl="4" indent="-304815" algn="l">
              <a:spcBef>
                <a:spcPts val="1067"/>
              </a:spcBef>
              <a:spcAft>
                <a:spcPts val="0"/>
              </a:spcAft>
              <a:buSzPts val="800"/>
              <a:buNone/>
              <a:defRPr sz="1467">
                <a:solidFill>
                  <a:srgbClr val="888888"/>
                </a:solidFill>
              </a:defRPr>
            </a:lvl5pPr>
            <a:lvl6pPr marL="3657783" lvl="5" indent="-304815" algn="l">
              <a:spcBef>
                <a:spcPts val="1067"/>
              </a:spcBef>
              <a:spcAft>
                <a:spcPts val="0"/>
              </a:spcAft>
              <a:buSzPts val="800"/>
              <a:buNone/>
              <a:defRPr sz="1467">
                <a:solidFill>
                  <a:srgbClr val="888888"/>
                </a:solidFill>
              </a:defRPr>
            </a:lvl6pPr>
            <a:lvl7pPr marL="4267413" lvl="6" indent="-304815" algn="l">
              <a:spcBef>
                <a:spcPts val="1067"/>
              </a:spcBef>
              <a:spcAft>
                <a:spcPts val="0"/>
              </a:spcAft>
              <a:buSzPts val="800"/>
              <a:buNone/>
              <a:defRPr sz="1467">
                <a:solidFill>
                  <a:srgbClr val="888888"/>
                </a:solidFill>
              </a:defRPr>
            </a:lvl7pPr>
            <a:lvl8pPr marL="4877044" lvl="7" indent="-304815" algn="l">
              <a:spcBef>
                <a:spcPts val="1067"/>
              </a:spcBef>
              <a:spcAft>
                <a:spcPts val="0"/>
              </a:spcAft>
              <a:buSzPts val="800"/>
              <a:buNone/>
              <a:defRPr sz="1467">
                <a:solidFill>
                  <a:srgbClr val="888888"/>
                </a:solidFill>
              </a:defRPr>
            </a:lvl8pPr>
            <a:lvl9pPr marL="5486674" lvl="8" indent="-304815" algn="l">
              <a:spcBef>
                <a:spcPts val="1067"/>
              </a:spcBef>
              <a:spcAft>
                <a:spcPts val="0"/>
              </a:spcAft>
              <a:buSzPts val="800"/>
              <a:buNone/>
              <a:defRPr sz="1467">
                <a:solidFill>
                  <a:srgbClr val="888888"/>
                </a:solidFill>
              </a:defRPr>
            </a:lvl9pPr>
          </a:lstStyle>
          <a:p>
            <a:endParaRPr/>
          </a:p>
        </p:txBody>
      </p:sp>
      <p:sp>
        <p:nvSpPr>
          <p:cNvPr id="502" name="Google Shape;502;p45"/>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3" name="Google Shape;503;p45"/>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4" name="Google Shape;504;p45"/>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505" name="Google Shape;505;p45"/>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403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06"/>
        <p:cNvGrpSpPr/>
        <p:nvPr/>
      </p:nvGrpSpPr>
      <p:grpSpPr>
        <a:xfrm>
          <a:off x="0" y="0"/>
          <a:ext cx="0" cy="0"/>
          <a:chOff x="0" y="0"/>
          <a:chExt cx="0" cy="0"/>
        </a:xfrm>
      </p:grpSpPr>
      <p:sp>
        <p:nvSpPr>
          <p:cNvPr id="507" name="Google Shape;507;p46"/>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2700"/>
              <a:buFont typeface="Century Gothic"/>
              <a:buNone/>
              <a:defRPr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8" name="Google Shape;508;p46"/>
          <p:cNvSpPr txBox="1">
            <a:spLocks noGrp="1"/>
          </p:cNvSpPr>
          <p:nvPr>
            <p:ph type="body" idx="1"/>
          </p:nvPr>
        </p:nvSpPr>
        <p:spPr>
          <a:xfrm>
            <a:off x="1154953" y="2617299"/>
            <a:ext cx="31292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09" name="Google Shape;509;p46"/>
          <p:cNvSpPr txBox="1">
            <a:spLocks noGrp="1"/>
          </p:cNvSpPr>
          <p:nvPr>
            <p:ph type="body" idx="2"/>
          </p:nvPr>
        </p:nvSpPr>
        <p:spPr>
          <a:xfrm>
            <a:off x="1154953" y="3193561"/>
            <a:ext cx="3129200" cy="28336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510" name="Google Shape;510;p46"/>
          <p:cNvSpPr txBox="1">
            <a:spLocks noGrp="1"/>
          </p:cNvSpPr>
          <p:nvPr>
            <p:ph type="body" idx="3"/>
          </p:nvPr>
        </p:nvSpPr>
        <p:spPr>
          <a:xfrm>
            <a:off x="4512721" y="2603503"/>
            <a:ext cx="31456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11" name="Google Shape;511;p46"/>
          <p:cNvSpPr txBox="1">
            <a:spLocks noGrp="1"/>
          </p:cNvSpPr>
          <p:nvPr>
            <p:ph type="body" idx="4"/>
          </p:nvPr>
        </p:nvSpPr>
        <p:spPr>
          <a:xfrm>
            <a:off x="4512721" y="3193561"/>
            <a:ext cx="3145600" cy="28336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512" name="Google Shape;512;p46"/>
          <p:cNvSpPr txBox="1">
            <a:spLocks noGrp="1"/>
          </p:cNvSpPr>
          <p:nvPr>
            <p:ph type="body" idx="5"/>
          </p:nvPr>
        </p:nvSpPr>
        <p:spPr>
          <a:xfrm>
            <a:off x="7886700" y="2617299"/>
            <a:ext cx="31612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13" name="Google Shape;513;p46"/>
          <p:cNvSpPr txBox="1">
            <a:spLocks noGrp="1"/>
          </p:cNvSpPr>
          <p:nvPr>
            <p:ph type="body" idx="6"/>
          </p:nvPr>
        </p:nvSpPr>
        <p:spPr>
          <a:xfrm>
            <a:off x="7886700" y="3193561"/>
            <a:ext cx="3164800" cy="28336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cxnSp>
        <p:nvCxnSpPr>
          <p:cNvPr id="514" name="Google Shape;514;p46"/>
          <p:cNvCxnSpPr/>
          <p:nvPr/>
        </p:nvCxnSpPr>
        <p:spPr>
          <a:xfrm>
            <a:off x="4403971" y="2569633"/>
            <a:ext cx="0" cy="3492400"/>
          </a:xfrm>
          <a:prstGeom prst="straightConnector1">
            <a:avLst/>
          </a:prstGeom>
          <a:noFill/>
          <a:ln w="9525" cap="flat" cmpd="sng">
            <a:solidFill>
              <a:schemeClr val="accent1">
                <a:alpha val="40780"/>
              </a:schemeClr>
            </a:solidFill>
            <a:prstDash val="solid"/>
            <a:round/>
            <a:headEnd type="none" w="sm" len="sm"/>
            <a:tailEnd type="none" w="sm" len="sm"/>
          </a:ln>
        </p:spPr>
      </p:cxnSp>
      <p:cxnSp>
        <p:nvCxnSpPr>
          <p:cNvPr id="515" name="Google Shape;515;p46"/>
          <p:cNvCxnSpPr/>
          <p:nvPr/>
        </p:nvCxnSpPr>
        <p:spPr>
          <a:xfrm>
            <a:off x="7772401" y="2569633"/>
            <a:ext cx="0" cy="3492400"/>
          </a:xfrm>
          <a:prstGeom prst="straightConnector1">
            <a:avLst/>
          </a:prstGeom>
          <a:noFill/>
          <a:ln w="9525" cap="flat" cmpd="sng">
            <a:solidFill>
              <a:schemeClr val="accent1">
                <a:alpha val="40780"/>
              </a:schemeClr>
            </a:solidFill>
            <a:prstDash val="solid"/>
            <a:round/>
            <a:headEnd type="none" w="sm" len="sm"/>
            <a:tailEnd type="none" w="sm" len="sm"/>
          </a:ln>
        </p:spPr>
      </p:cxnSp>
      <p:sp>
        <p:nvSpPr>
          <p:cNvPr id="516" name="Google Shape;516;p46"/>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7" name="Google Shape;517;p46"/>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8" name="Google Shape;518;p46"/>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3371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2700"/>
              <a:buFont typeface="Century Gothic"/>
              <a:buNone/>
              <a:defRPr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1" name="Google Shape;521;p47"/>
          <p:cNvSpPr txBox="1">
            <a:spLocks noGrp="1"/>
          </p:cNvSpPr>
          <p:nvPr>
            <p:ph type="body" idx="1"/>
          </p:nvPr>
        </p:nvSpPr>
        <p:spPr>
          <a:xfrm>
            <a:off x="1154952" y="4532845"/>
            <a:ext cx="3050400" cy="5764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22" name="Google Shape;522;p47"/>
          <p:cNvSpPr>
            <a:spLocks noGrp="1"/>
          </p:cNvSpPr>
          <p:nvPr>
            <p:ph type="pic" idx="2"/>
          </p:nvPr>
        </p:nvSpPr>
        <p:spPr>
          <a:xfrm>
            <a:off x="1334552" y="2603500"/>
            <a:ext cx="2691200" cy="1591600"/>
          </a:xfrm>
          <a:prstGeom prst="roundRect">
            <a:avLst>
              <a:gd name="adj" fmla="val 1858"/>
            </a:avLst>
          </a:prstGeom>
          <a:noFill/>
          <a:ln>
            <a:noFill/>
          </a:ln>
          <a:effectLst>
            <a:outerShdw blurRad="38100" dist="38100" dir="5400000" algn="tl" rotWithShape="0">
              <a:srgbClr val="000000">
                <a:alpha val="42750"/>
              </a:srgbClr>
            </a:outerShdw>
          </a:effectLst>
        </p:spPr>
        <p:txBody>
          <a:bodyPr/>
          <a:lstStyle/>
          <a:p>
            <a:endParaRPr lang="en-CA"/>
          </a:p>
        </p:txBody>
      </p:sp>
      <p:sp>
        <p:nvSpPr>
          <p:cNvPr id="523" name="Google Shape;523;p47"/>
          <p:cNvSpPr txBox="1">
            <a:spLocks noGrp="1"/>
          </p:cNvSpPr>
          <p:nvPr>
            <p:ph type="body" idx="3"/>
          </p:nvPr>
        </p:nvSpPr>
        <p:spPr>
          <a:xfrm>
            <a:off x="1154953" y="5109107"/>
            <a:ext cx="3050400" cy="9180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524" name="Google Shape;524;p47"/>
          <p:cNvSpPr txBox="1">
            <a:spLocks noGrp="1"/>
          </p:cNvSpPr>
          <p:nvPr>
            <p:ph type="body" idx="4"/>
          </p:nvPr>
        </p:nvSpPr>
        <p:spPr>
          <a:xfrm>
            <a:off x="4572537" y="4532847"/>
            <a:ext cx="3046800" cy="6512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25" name="Google Shape;525;p47"/>
          <p:cNvSpPr>
            <a:spLocks noGrp="1"/>
          </p:cNvSpPr>
          <p:nvPr>
            <p:ph type="pic" idx="5"/>
          </p:nvPr>
        </p:nvSpPr>
        <p:spPr>
          <a:xfrm>
            <a:off x="4748463" y="2603500"/>
            <a:ext cx="2691200" cy="1591600"/>
          </a:xfrm>
          <a:prstGeom prst="roundRect">
            <a:avLst>
              <a:gd name="adj" fmla="val 1858"/>
            </a:avLst>
          </a:prstGeom>
          <a:noFill/>
          <a:ln>
            <a:noFill/>
          </a:ln>
          <a:effectLst>
            <a:outerShdw blurRad="38100" dist="38100" dir="5400000" algn="tl" rotWithShape="0">
              <a:srgbClr val="000000">
                <a:alpha val="42750"/>
              </a:srgbClr>
            </a:outerShdw>
          </a:effectLst>
        </p:spPr>
        <p:txBody>
          <a:bodyPr/>
          <a:lstStyle/>
          <a:p>
            <a:endParaRPr lang="en-CA"/>
          </a:p>
        </p:txBody>
      </p:sp>
      <p:sp>
        <p:nvSpPr>
          <p:cNvPr id="526" name="Google Shape;526;p47"/>
          <p:cNvSpPr txBox="1">
            <a:spLocks noGrp="1"/>
          </p:cNvSpPr>
          <p:nvPr>
            <p:ph type="body" idx="6"/>
          </p:nvPr>
        </p:nvSpPr>
        <p:spPr>
          <a:xfrm>
            <a:off x="4568865" y="5184003"/>
            <a:ext cx="3050400" cy="8432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sp>
        <p:nvSpPr>
          <p:cNvPr id="527" name="Google Shape;527;p47"/>
          <p:cNvSpPr txBox="1">
            <a:spLocks noGrp="1"/>
          </p:cNvSpPr>
          <p:nvPr>
            <p:ph type="body" idx="7"/>
          </p:nvPr>
        </p:nvSpPr>
        <p:spPr>
          <a:xfrm>
            <a:off x="7983435" y="4532847"/>
            <a:ext cx="3050400" cy="651200"/>
          </a:xfrm>
          <a:prstGeom prst="rect">
            <a:avLst/>
          </a:prstGeom>
          <a:noFill/>
          <a:ln>
            <a:noFill/>
          </a:ln>
        </p:spPr>
        <p:txBody>
          <a:bodyPr spcFirstLastPara="1" wrap="square" lIns="68575" tIns="34275" rIns="68575" bIns="34275" anchor="b" anchorCtr="0">
            <a:noAutofit/>
          </a:bodyPr>
          <a:lstStyle>
            <a:lvl1pPr marL="609630" lvl="0" indent="-304815" algn="l">
              <a:spcBef>
                <a:spcPts val="1067"/>
              </a:spcBef>
              <a:spcAft>
                <a:spcPts val="0"/>
              </a:spcAft>
              <a:buSzPts val="1400"/>
              <a:buNone/>
              <a:defRPr sz="2400" b="0">
                <a:solidFill>
                  <a:schemeClr val="accent1"/>
                </a:solidFill>
              </a:defRPr>
            </a:lvl1pPr>
            <a:lvl2pPr marL="1219261" lvl="1" indent="-304815" algn="l">
              <a:spcBef>
                <a:spcPts val="1067"/>
              </a:spcBef>
              <a:spcAft>
                <a:spcPts val="0"/>
              </a:spcAft>
              <a:buSzPts val="1200"/>
              <a:buNone/>
              <a:defRPr sz="2000" b="1"/>
            </a:lvl2pPr>
            <a:lvl3pPr marL="1828891" lvl="2" indent="-304815" algn="l">
              <a:spcBef>
                <a:spcPts val="1067"/>
              </a:spcBef>
              <a:spcAft>
                <a:spcPts val="0"/>
              </a:spcAft>
              <a:buSzPts val="1100"/>
              <a:buNone/>
              <a:defRPr sz="1867" b="1"/>
            </a:lvl3pPr>
            <a:lvl4pPr marL="2438522" lvl="3" indent="-304815" algn="l">
              <a:spcBef>
                <a:spcPts val="1067"/>
              </a:spcBef>
              <a:spcAft>
                <a:spcPts val="0"/>
              </a:spcAft>
              <a:buSzPts val="1000"/>
              <a:buNone/>
              <a:defRPr sz="1600" b="1"/>
            </a:lvl4pPr>
            <a:lvl5pPr marL="3048152" lvl="4" indent="-304815" algn="l">
              <a:spcBef>
                <a:spcPts val="1067"/>
              </a:spcBef>
              <a:spcAft>
                <a:spcPts val="0"/>
              </a:spcAft>
              <a:buSzPts val="1000"/>
              <a:buNone/>
              <a:defRPr sz="1600" b="1"/>
            </a:lvl5pPr>
            <a:lvl6pPr marL="3657783" lvl="5" indent="-304815" algn="l">
              <a:spcBef>
                <a:spcPts val="1067"/>
              </a:spcBef>
              <a:spcAft>
                <a:spcPts val="0"/>
              </a:spcAft>
              <a:buSzPts val="1000"/>
              <a:buNone/>
              <a:defRPr sz="1600" b="1"/>
            </a:lvl6pPr>
            <a:lvl7pPr marL="4267413" lvl="6" indent="-304815" algn="l">
              <a:spcBef>
                <a:spcPts val="1067"/>
              </a:spcBef>
              <a:spcAft>
                <a:spcPts val="0"/>
              </a:spcAft>
              <a:buSzPts val="1000"/>
              <a:buNone/>
              <a:defRPr sz="1600" b="1"/>
            </a:lvl7pPr>
            <a:lvl8pPr marL="4877044" lvl="7" indent="-304815" algn="l">
              <a:spcBef>
                <a:spcPts val="1067"/>
              </a:spcBef>
              <a:spcAft>
                <a:spcPts val="0"/>
              </a:spcAft>
              <a:buSzPts val="1000"/>
              <a:buNone/>
              <a:defRPr sz="1600" b="1"/>
            </a:lvl8pPr>
            <a:lvl9pPr marL="5486674" lvl="8" indent="-304815" algn="l">
              <a:spcBef>
                <a:spcPts val="1067"/>
              </a:spcBef>
              <a:spcAft>
                <a:spcPts val="0"/>
              </a:spcAft>
              <a:buSzPts val="1000"/>
              <a:buNone/>
              <a:defRPr sz="1600" b="1"/>
            </a:lvl9pPr>
          </a:lstStyle>
          <a:p>
            <a:endParaRPr/>
          </a:p>
        </p:txBody>
      </p:sp>
      <p:sp>
        <p:nvSpPr>
          <p:cNvPr id="528" name="Google Shape;528;p47"/>
          <p:cNvSpPr>
            <a:spLocks noGrp="1"/>
          </p:cNvSpPr>
          <p:nvPr>
            <p:ph type="pic" idx="8"/>
          </p:nvPr>
        </p:nvSpPr>
        <p:spPr>
          <a:xfrm>
            <a:off x="8163031" y="2603500"/>
            <a:ext cx="2691200" cy="1591600"/>
          </a:xfrm>
          <a:prstGeom prst="roundRect">
            <a:avLst>
              <a:gd name="adj" fmla="val 1858"/>
            </a:avLst>
          </a:prstGeom>
          <a:noFill/>
          <a:ln>
            <a:noFill/>
          </a:ln>
          <a:effectLst>
            <a:outerShdw blurRad="38100" dist="38100" dir="5400000" algn="tl" rotWithShape="0">
              <a:srgbClr val="000000">
                <a:alpha val="42750"/>
              </a:srgbClr>
            </a:outerShdw>
          </a:effectLst>
        </p:spPr>
        <p:txBody>
          <a:bodyPr/>
          <a:lstStyle/>
          <a:p>
            <a:endParaRPr lang="en-CA"/>
          </a:p>
        </p:txBody>
      </p:sp>
      <p:sp>
        <p:nvSpPr>
          <p:cNvPr id="529" name="Google Shape;529;p47"/>
          <p:cNvSpPr txBox="1">
            <a:spLocks noGrp="1"/>
          </p:cNvSpPr>
          <p:nvPr>
            <p:ph type="body" idx="9"/>
          </p:nvPr>
        </p:nvSpPr>
        <p:spPr>
          <a:xfrm>
            <a:off x="7983435" y="5184001"/>
            <a:ext cx="3050400" cy="843200"/>
          </a:xfrm>
          <a:prstGeom prst="rect">
            <a:avLst/>
          </a:prstGeom>
          <a:noFill/>
          <a:ln>
            <a:noFill/>
          </a:ln>
        </p:spPr>
        <p:txBody>
          <a:bodyPr spcFirstLastPara="1" wrap="square" lIns="68575" tIns="34275" rIns="68575" bIns="34275" anchor="t" anchorCtr="0">
            <a:normAutofit/>
          </a:bodyPr>
          <a:lstStyle>
            <a:lvl1pPr marL="609630" lvl="0" indent="-304815" algn="l">
              <a:spcBef>
                <a:spcPts val="1067"/>
              </a:spcBef>
              <a:spcAft>
                <a:spcPts val="0"/>
              </a:spcAft>
              <a:buSzPts val="800"/>
              <a:buNone/>
              <a:defRPr sz="1467"/>
            </a:lvl1pPr>
            <a:lvl2pPr marL="1219261" lvl="1" indent="-304815" algn="l">
              <a:spcBef>
                <a:spcPts val="1067"/>
              </a:spcBef>
              <a:spcAft>
                <a:spcPts val="0"/>
              </a:spcAft>
              <a:buSzPts val="700"/>
              <a:buNone/>
              <a:defRPr sz="1200"/>
            </a:lvl2pPr>
            <a:lvl3pPr marL="1828891" lvl="2" indent="-304815" algn="l">
              <a:spcBef>
                <a:spcPts val="1067"/>
              </a:spcBef>
              <a:spcAft>
                <a:spcPts val="0"/>
              </a:spcAft>
              <a:buSzPts val="600"/>
              <a:buNone/>
              <a:defRPr sz="1067"/>
            </a:lvl3pPr>
            <a:lvl4pPr marL="2438522" lvl="3" indent="-304815" algn="l">
              <a:spcBef>
                <a:spcPts val="1067"/>
              </a:spcBef>
              <a:spcAft>
                <a:spcPts val="0"/>
              </a:spcAft>
              <a:buSzPts val="500"/>
              <a:buNone/>
              <a:defRPr sz="933"/>
            </a:lvl4pPr>
            <a:lvl5pPr marL="3048152" lvl="4" indent="-304815" algn="l">
              <a:spcBef>
                <a:spcPts val="1067"/>
              </a:spcBef>
              <a:spcAft>
                <a:spcPts val="0"/>
              </a:spcAft>
              <a:buSzPts val="500"/>
              <a:buNone/>
              <a:defRPr sz="933"/>
            </a:lvl5pPr>
            <a:lvl6pPr marL="3657783" lvl="5" indent="-304815" algn="l">
              <a:spcBef>
                <a:spcPts val="1067"/>
              </a:spcBef>
              <a:spcAft>
                <a:spcPts val="0"/>
              </a:spcAft>
              <a:buSzPts val="500"/>
              <a:buNone/>
              <a:defRPr sz="933"/>
            </a:lvl6pPr>
            <a:lvl7pPr marL="4267413" lvl="6" indent="-304815" algn="l">
              <a:spcBef>
                <a:spcPts val="1067"/>
              </a:spcBef>
              <a:spcAft>
                <a:spcPts val="0"/>
              </a:spcAft>
              <a:buSzPts val="500"/>
              <a:buNone/>
              <a:defRPr sz="933"/>
            </a:lvl7pPr>
            <a:lvl8pPr marL="4877044" lvl="7" indent="-304815" algn="l">
              <a:spcBef>
                <a:spcPts val="1067"/>
              </a:spcBef>
              <a:spcAft>
                <a:spcPts val="0"/>
              </a:spcAft>
              <a:buSzPts val="500"/>
              <a:buNone/>
              <a:defRPr sz="933"/>
            </a:lvl8pPr>
            <a:lvl9pPr marL="5486674" lvl="8" indent="-304815" algn="l">
              <a:spcBef>
                <a:spcPts val="1067"/>
              </a:spcBef>
              <a:spcAft>
                <a:spcPts val="0"/>
              </a:spcAft>
              <a:buSzPts val="500"/>
              <a:buNone/>
              <a:defRPr sz="933"/>
            </a:lvl9pPr>
          </a:lstStyle>
          <a:p>
            <a:endParaRPr/>
          </a:p>
        </p:txBody>
      </p:sp>
      <p:cxnSp>
        <p:nvCxnSpPr>
          <p:cNvPr id="530" name="Google Shape;530;p47"/>
          <p:cNvCxnSpPr/>
          <p:nvPr/>
        </p:nvCxnSpPr>
        <p:spPr>
          <a:xfrm>
            <a:off x="4388153" y="2603500"/>
            <a:ext cx="0" cy="3517600"/>
          </a:xfrm>
          <a:prstGeom prst="straightConnector1">
            <a:avLst/>
          </a:prstGeom>
          <a:noFill/>
          <a:ln w="9525" cap="flat" cmpd="sng">
            <a:solidFill>
              <a:schemeClr val="accent1">
                <a:alpha val="40000"/>
              </a:schemeClr>
            </a:solidFill>
            <a:prstDash val="solid"/>
            <a:round/>
            <a:headEnd type="none" w="sm" len="sm"/>
            <a:tailEnd type="none" w="sm" len="sm"/>
          </a:ln>
        </p:spPr>
      </p:cxnSp>
      <p:cxnSp>
        <p:nvCxnSpPr>
          <p:cNvPr id="531" name="Google Shape;531;p47"/>
          <p:cNvCxnSpPr/>
          <p:nvPr/>
        </p:nvCxnSpPr>
        <p:spPr>
          <a:xfrm>
            <a:off x="7801905" y="2603500"/>
            <a:ext cx="0" cy="3492400"/>
          </a:xfrm>
          <a:prstGeom prst="straightConnector1">
            <a:avLst/>
          </a:prstGeom>
          <a:noFill/>
          <a:ln w="9525" cap="flat" cmpd="sng">
            <a:solidFill>
              <a:schemeClr val="accent1">
                <a:alpha val="40000"/>
              </a:schemeClr>
            </a:solidFill>
            <a:prstDash val="solid"/>
            <a:round/>
            <a:headEnd type="none" w="sm" len="sm"/>
            <a:tailEnd type="none" w="sm" len="sm"/>
          </a:ln>
        </p:spPr>
      </p:cxnSp>
      <p:sp>
        <p:nvSpPr>
          <p:cNvPr id="532" name="Google Shape;532;p47"/>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3" name="Google Shape;533;p47"/>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4" name="Google Shape;534;p47"/>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8105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35"/>
        <p:cNvGrpSpPr/>
        <p:nvPr/>
      </p:nvGrpSpPr>
      <p:grpSpPr>
        <a:xfrm>
          <a:off x="0" y="0"/>
          <a:ext cx="0" cy="0"/>
          <a:chOff x="0" y="0"/>
          <a:chExt cx="0" cy="0"/>
        </a:xfrm>
      </p:grpSpPr>
      <p:sp>
        <p:nvSpPr>
          <p:cNvPr id="536" name="Google Shape;536;p48"/>
          <p:cNvSpPr txBox="1">
            <a:spLocks noGrp="1"/>
          </p:cNvSpPr>
          <p:nvPr>
            <p:ph type="title"/>
          </p:nvPr>
        </p:nvSpPr>
        <p:spPr>
          <a:xfrm>
            <a:off x="1154953" y="973668"/>
            <a:ext cx="8825600" cy="707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7" name="Google Shape;537;p48"/>
          <p:cNvSpPr txBox="1">
            <a:spLocks noGrp="1"/>
          </p:cNvSpPr>
          <p:nvPr>
            <p:ph type="body" idx="1"/>
          </p:nvPr>
        </p:nvSpPr>
        <p:spPr>
          <a:xfrm rot="5400000">
            <a:off x="3827367" y="-69100"/>
            <a:ext cx="3416400" cy="87616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538" name="Google Shape;538;p48"/>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9" name="Google Shape;539;p48"/>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0" name="Google Shape;540;p48"/>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978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541"/>
        <p:cNvGrpSpPr/>
        <p:nvPr/>
      </p:nvGrpSpPr>
      <p:grpSpPr>
        <a:xfrm>
          <a:off x="0" y="0"/>
          <a:ext cx="0" cy="0"/>
          <a:chOff x="0" y="0"/>
          <a:chExt cx="0" cy="0"/>
        </a:xfrm>
      </p:grpSpPr>
      <p:grpSp>
        <p:nvGrpSpPr>
          <p:cNvPr id="542" name="Google Shape;542;p49"/>
          <p:cNvGrpSpPr/>
          <p:nvPr/>
        </p:nvGrpSpPr>
        <p:grpSpPr>
          <a:xfrm>
            <a:off x="1" y="-2374"/>
            <a:ext cx="12192012" cy="6867027"/>
            <a:chOff x="0" y="-2373"/>
            <a:chExt cx="12192011" cy="6867027"/>
          </a:xfrm>
        </p:grpSpPr>
        <p:sp>
          <p:nvSpPr>
            <p:cNvPr id="543" name="Google Shape;543;p4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4" name="Google Shape;544;p4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5" name="Google Shape;545;p4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6" name="Google Shape;546;p4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7" name="Google Shape;547;p4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8" name="Google Shape;548;p4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49" name="Google Shape;549;p49"/>
            <p:cNvSpPr/>
            <p:nvPr/>
          </p:nvSpPr>
          <p:spPr>
            <a:xfrm rot="5101739">
              <a:off x="6294738"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50" name="Google Shape;550;p49"/>
            <p:cNvSpPr/>
            <p:nvPr/>
          </p:nvSpPr>
          <p:spPr>
            <a:xfrm>
              <a:off x="414867" y="402165"/>
              <a:ext cx="65109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551" name="Google Shape;551;p49"/>
            <p:cNvSpPr/>
            <p:nvPr/>
          </p:nvSpPr>
          <p:spPr>
            <a:xfrm rot="5400000">
              <a:off x="4449229" y="2801723"/>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552" name="Google Shape;552;p49"/>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553" name="Google Shape;553;p49"/>
          <p:cNvSpPr txBox="1">
            <a:spLocks noGrp="1"/>
          </p:cNvSpPr>
          <p:nvPr>
            <p:ph type="title"/>
          </p:nvPr>
        </p:nvSpPr>
        <p:spPr>
          <a:xfrm rot="5400000">
            <a:off x="6909289" y="2945868"/>
            <a:ext cx="4748800" cy="14140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lt2"/>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4" name="Google Shape;554;p49"/>
          <p:cNvSpPr txBox="1">
            <a:spLocks noGrp="1"/>
          </p:cNvSpPr>
          <p:nvPr>
            <p:ph type="body" idx="1"/>
          </p:nvPr>
        </p:nvSpPr>
        <p:spPr>
          <a:xfrm rot="5400000">
            <a:off x="1904300" y="529068"/>
            <a:ext cx="4748800" cy="6247600"/>
          </a:xfrm>
          <a:prstGeom prst="rect">
            <a:avLst/>
          </a:prstGeom>
          <a:noFill/>
          <a:ln>
            <a:noFill/>
          </a:ln>
        </p:spPr>
        <p:txBody>
          <a:bodyPr spcFirstLastPara="1" wrap="square" lIns="68575" tIns="34275" rIns="68575" bIns="34275" anchor="t" anchorCtr="0">
            <a:normAutofit/>
          </a:bodyPr>
          <a:lstStyle>
            <a:lvl1pPr marL="609630" lvl="0" indent="-397953" algn="l">
              <a:spcBef>
                <a:spcPts val="1067"/>
              </a:spcBef>
              <a:spcAft>
                <a:spcPts val="0"/>
              </a:spcAft>
              <a:buSzPts val="1100"/>
              <a:buChar char="►"/>
              <a:defRPr/>
            </a:lvl1pPr>
            <a:lvl2pPr marL="1219261" lvl="1" indent="-397953" algn="l">
              <a:spcBef>
                <a:spcPts val="1067"/>
              </a:spcBef>
              <a:spcAft>
                <a:spcPts val="0"/>
              </a:spcAft>
              <a:buSzPts val="1100"/>
              <a:buChar char="►"/>
              <a:defRPr/>
            </a:lvl2pPr>
            <a:lvl3pPr marL="1828891" lvl="2" indent="-397953" algn="l">
              <a:spcBef>
                <a:spcPts val="1067"/>
              </a:spcBef>
              <a:spcAft>
                <a:spcPts val="0"/>
              </a:spcAft>
              <a:buSzPts val="1100"/>
              <a:buChar char="►"/>
              <a:defRPr/>
            </a:lvl3pPr>
            <a:lvl4pPr marL="2438522" lvl="3" indent="-397953" algn="l">
              <a:spcBef>
                <a:spcPts val="1067"/>
              </a:spcBef>
              <a:spcAft>
                <a:spcPts val="0"/>
              </a:spcAft>
              <a:buSzPts val="1100"/>
              <a:buChar char="►"/>
              <a:defRPr/>
            </a:lvl4pPr>
            <a:lvl5pPr marL="3048152" lvl="4" indent="-397953" algn="l">
              <a:spcBef>
                <a:spcPts val="1067"/>
              </a:spcBef>
              <a:spcAft>
                <a:spcPts val="0"/>
              </a:spcAft>
              <a:buSzPts val="1100"/>
              <a:buChar char="►"/>
              <a:defRPr/>
            </a:lvl5pPr>
            <a:lvl6pPr marL="3657783" lvl="5" indent="-397953" algn="l">
              <a:spcBef>
                <a:spcPts val="1067"/>
              </a:spcBef>
              <a:spcAft>
                <a:spcPts val="0"/>
              </a:spcAft>
              <a:buSzPts val="1100"/>
              <a:buChar char="►"/>
              <a:defRPr/>
            </a:lvl6pPr>
            <a:lvl7pPr marL="4267413" lvl="6" indent="-397953" algn="l">
              <a:spcBef>
                <a:spcPts val="1067"/>
              </a:spcBef>
              <a:spcAft>
                <a:spcPts val="0"/>
              </a:spcAft>
              <a:buSzPts val="1100"/>
              <a:buChar char="►"/>
              <a:defRPr/>
            </a:lvl7pPr>
            <a:lvl8pPr marL="4877044" lvl="7" indent="-397953" algn="l">
              <a:spcBef>
                <a:spcPts val="1067"/>
              </a:spcBef>
              <a:spcAft>
                <a:spcPts val="0"/>
              </a:spcAft>
              <a:buSzPts val="1100"/>
              <a:buChar char="►"/>
              <a:defRPr/>
            </a:lvl8pPr>
            <a:lvl9pPr marL="5486674" lvl="8" indent="-397953" algn="l">
              <a:spcBef>
                <a:spcPts val="1067"/>
              </a:spcBef>
              <a:spcAft>
                <a:spcPts val="0"/>
              </a:spcAft>
              <a:buSzPts val="1100"/>
              <a:buChar char="►"/>
              <a:defRPr/>
            </a:lvl9pPr>
          </a:lstStyle>
          <a:p>
            <a:endParaRPr/>
          </a:p>
        </p:txBody>
      </p:sp>
      <p:sp>
        <p:nvSpPr>
          <p:cNvPr id="555" name="Google Shape;555;p49"/>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6" name="Google Shape;556;p49"/>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7" name="Google Shape;557;p49"/>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558" name="Google Shape;558;p49"/>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477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630" lvl="0" indent="-457223">
              <a:spcBef>
                <a:spcPts val="0"/>
              </a:spcBef>
              <a:spcAft>
                <a:spcPts val="0"/>
              </a:spcAft>
              <a:buSzPts val="1800"/>
              <a:buChar char="●"/>
              <a:defRPr/>
            </a:lvl1pPr>
            <a:lvl2pPr marL="1219261" lvl="1" indent="-423355">
              <a:spcBef>
                <a:spcPts val="0"/>
              </a:spcBef>
              <a:spcAft>
                <a:spcPts val="0"/>
              </a:spcAft>
              <a:buSzPts val="1400"/>
              <a:buChar char="○"/>
              <a:defRPr/>
            </a:lvl2pPr>
            <a:lvl3pPr marL="1828891" lvl="2" indent="-423355">
              <a:spcBef>
                <a:spcPts val="0"/>
              </a:spcBef>
              <a:spcAft>
                <a:spcPts val="0"/>
              </a:spcAft>
              <a:buSzPts val="1400"/>
              <a:buChar char="■"/>
              <a:defRPr/>
            </a:lvl3pPr>
            <a:lvl4pPr marL="2438522" lvl="3" indent="-423355">
              <a:spcBef>
                <a:spcPts val="0"/>
              </a:spcBef>
              <a:spcAft>
                <a:spcPts val="0"/>
              </a:spcAft>
              <a:buSzPts val="1400"/>
              <a:buChar char="●"/>
              <a:defRPr/>
            </a:lvl4pPr>
            <a:lvl5pPr marL="3048152" lvl="4" indent="-423355">
              <a:spcBef>
                <a:spcPts val="0"/>
              </a:spcBef>
              <a:spcAft>
                <a:spcPts val="0"/>
              </a:spcAft>
              <a:buSzPts val="1400"/>
              <a:buChar char="○"/>
              <a:defRPr/>
            </a:lvl5pPr>
            <a:lvl6pPr marL="3657783" lvl="5" indent="-423355">
              <a:spcBef>
                <a:spcPts val="0"/>
              </a:spcBef>
              <a:spcAft>
                <a:spcPts val="0"/>
              </a:spcAft>
              <a:buSzPts val="1400"/>
              <a:buChar char="■"/>
              <a:defRPr/>
            </a:lvl6pPr>
            <a:lvl7pPr marL="4267413" lvl="6" indent="-423355">
              <a:spcBef>
                <a:spcPts val="0"/>
              </a:spcBef>
              <a:spcAft>
                <a:spcPts val="0"/>
              </a:spcAft>
              <a:buSzPts val="1400"/>
              <a:buChar char="●"/>
              <a:defRPr/>
            </a:lvl7pPr>
            <a:lvl8pPr marL="4877044" lvl="7" indent="-423355">
              <a:spcBef>
                <a:spcPts val="0"/>
              </a:spcBef>
              <a:spcAft>
                <a:spcPts val="0"/>
              </a:spcAft>
              <a:buSzPts val="1400"/>
              <a:buChar char="○"/>
              <a:defRPr/>
            </a:lvl8pPr>
            <a:lvl9pPr marL="5486674" lvl="8" indent="-42335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9030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86"/>
        <p:cNvGrpSpPr/>
        <p:nvPr/>
      </p:nvGrpSpPr>
      <p:grpSpPr>
        <a:xfrm>
          <a:off x="0" y="0"/>
          <a:ext cx="0" cy="0"/>
          <a:chOff x="0" y="0"/>
          <a:chExt cx="0" cy="0"/>
        </a:xfrm>
      </p:grpSpPr>
      <p:grpSp>
        <p:nvGrpSpPr>
          <p:cNvPr id="87" name="Google Shape;87;p15"/>
          <p:cNvGrpSpPr/>
          <p:nvPr/>
        </p:nvGrpSpPr>
        <p:grpSpPr>
          <a:xfrm>
            <a:off x="1" y="-2374"/>
            <a:ext cx="12192012" cy="6867027"/>
            <a:chOff x="0" y="-2373"/>
            <a:chExt cx="12192011" cy="6867027"/>
          </a:xfrm>
        </p:grpSpPr>
        <p:sp>
          <p:nvSpPr>
            <p:cNvPr id="88" name="Google Shape;88;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9" name="Google Shape;89;p15"/>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0" name="Google Shape;90;p15"/>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1" name="Google Shape;91;p15"/>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2" name="Google Shape;92;p15"/>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3" name="Google Shape;93;p15"/>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4" name="Google Shape;94;p15"/>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5" name="Google Shape;95;p15"/>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6" name="Google Shape;96;p15"/>
            <p:cNvSpPr/>
            <p:nvPr/>
          </p:nvSpPr>
          <p:spPr>
            <a:xfrm rot="-5400000">
              <a:off x="2229376"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US" sz="1200"/>
            </a:p>
          </p:txBody>
        </p:sp>
        <p:sp>
          <p:nvSpPr>
            <p:cNvPr id="97" name="Google Shape;97;p1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sz="1200"/>
            </a:p>
          </p:txBody>
        </p:sp>
      </p:grpSp>
      <p:sp>
        <p:nvSpPr>
          <p:cNvPr id="98" name="Google Shape;98;p15"/>
          <p:cNvSpPr txBox="1">
            <a:spLocks noGrp="1"/>
          </p:cNvSpPr>
          <p:nvPr>
            <p:ph type="title"/>
          </p:nvPr>
        </p:nvSpPr>
        <p:spPr>
          <a:xfrm>
            <a:off x="1154953" y="1295400"/>
            <a:ext cx="2793200" cy="1600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800"/>
              <a:buFont typeface="Century Gothic"/>
              <a:buNone/>
              <a:defRPr sz="24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5"/>
          <p:cNvSpPr txBox="1">
            <a:spLocks noGrp="1"/>
          </p:cNvSpPr>
          <p:nvPr>
            <p:ph type="body" idx="1"/>
          </p:nvPr>
        </p:nvSpPr>
        <p:spPr>
          <a:xfrm>
            <a:off x="5781147" y="1447800"/>
            <a:ext cx="5190000" cy="4572000"/>
          </a:xfrm>
          <a:prstGeom prst="rect">
            <a:avLst/>
          </a:prstGeom>
          <a:noFill/>
          <a:ln>
            <a:noFill/>
          </a:ln>
        </p:spPr>
        <p:txBody>
          <a:bodyPr spcFirstLastPara="1" wrap="square" lIns="68575" tIns="34275" rIns="68575" bIns="34275" anchor="ctr"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00" name="Google Shape;100;p15"/>
          <p:cNvSpPr txBox="1">
            <a:spLocks noGrp="1"/>
          </p:cNvSpPr>
          <p:nvPr>
            <p:ph type="body" idx="2"/>
          </p:nvPr>
        </p:nvSpPr>
        <p:spPr>
          <a:xfrm>
            <a:off x="1154955" y="2895600"/>
            <a:ext cx="2793200" cy="31292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solidFill>
                  <a:schemeClr val="accent1"/>
                </a:solidFill>
              </a:defRPr>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101" name="Google Shape;101;p15"/>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5"/>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5"/>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4" name="Google Shape;104;p15"/>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2132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5"/>
        <p:cNvGrpSpPr/>
        <p:nvPr/>
      </p:nvGrpSpPr>
      <p:grpSpPr>
        <a:xfrm>
          <a:off x="0" y="0"/>
          <a:ext cx="0" cy="0"/>
          <a:chOff x="0" y="0"/>
          <a:chExt cx="0" cy="0"/>
        </a:xfrm>
      </p:grpSpPr>
      <p:grpSp>
        <p:nvGrpSpPr>
          <p:cNvPr id="106" name="Google Shape;106;p16"/>
          <p:cNvGrpSpPr/>
          <p:nvPr/>
        </p:nvGrpSpPr>
        <p:grpSpPr>
          <a:xfrm>
            <a:off x="1" y="-2374"/>
            <a:ext cx="12192012" cy="6867027"/>
            <a:chOff x="0" y="-2373"/>
            <a:chExt cx="12192011" cy="6867027"/>
          </a:xfrm>
        </p:grpSpPr>
        <p:sp>
          <p:nvSpPr>
            <p:cNvPr id="107" name="Google Shape;107;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8" name="Google Shape;108;p16"/>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9" name="Google Shape;109;p16"/>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0" name="Google Shape;110;p16"/>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1" name="Google Shape;111;p16"/>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2" name="Google Shape;112;p16"/>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3" name="Google Shape;113;p1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114" name="Google Shape;114;p16"/>
          <p:cNvSpPr txBox="1">
            <a:spLocks noGrp="1"/>
          </p:cNvSpPr>
          <p:nvPr>
            <p:ph type="ctrTitle"/>
          </p:nvPr>
        </p:nvSpPr>
        <p:spPr>
          <a:xfrm>
            <a:off x="1154955" y="2099733"/>
            <a:ext cx="8825600" cy="26776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4100"/>
              <a:buFont typeface="Century Gothic"/>
              <a:buNone/>
              <a:defRPr sz="5467"/>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16"/>
          <p:cNvSpPr txBox="1">
            <a:spLocks noGrp="1"/>
          </p:cNvSpPr>
          <p:nvPr>
            <p:ph type="subTitle" idx="1"/>
          </p:nvPr>
        </p:nvSpPr>
        <p:spPr>
          <a:xfrm>
            <a:off x="1154955" y="4777380"/>
            <a:ext cx="8825600" cy="8612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1067"/>
              </a:spcBef>
              <a:spcAft>
                <a:spcPts val="0"/>
              </a:spcAft>
              <a:buSzPts val="1100"/>
              <a:buNone/>
              <a:defRPr cap="none">
                <a:solidFill>
                  <a:schemeClr val="accent1"/>
                </a:solidFill>
              </a:defRPr>
            </a:lvl1pPr>
            <a:lvl2pPr lvl="1" algn="ctr">
              <a:lnSpc>
                <a:spcPct val="100000"/>
              </a:lnSpc>
              <a:spcBef>
                <a:spcPts val="1067"/>
              </a:spcBef>
              <a:spcAft>
                <a:spcPts val="0"/>
              </a:spcAft>
              <a:buSzPts val="1000"/>
              <a:buNone/>
              <a:defRPr>
                <a:solidFill>
                  <a:srgbClr val="888888"/>
                </a:solidFill>
              </a:defRPr>
            </a:lvl2pPr>
            <a:lvl3pPr lvl="2" algn="ctr">
              <a:lnSpc>
                <a:spcPct val="100000"/>
              </a:lnSpc>
              <a:spcBef>
                <a:spcPts val="1067"/>
              </a:spcBef>
              <a:spcAft>
                <a:spcPts val="0"/>
              </a:spcAft>
              <a:buSzPts val="800"/>
              <a:buNone/>
              <a:defRPr>
                <a:solidFill>
                  <a:srgbClr val="888888"/>
                </a:solidFill>
              </a:defRPr>
            </a:lvl3pPr>
            <a:lvl4pPr lvl="3" algn="ctr">
              <a:lnSpc>
                <a:spcPct val="100000"/>
              </a:lnSpc>
              <a:spcBef>
                <a:spcPts val="1067"/>
              </a:spcBef>
              <a:spcAft>
                <a:spcPts val="0"/>
              </a:spcAft>
              <a:buSzPts val="700"/>
              <a:buNone/>
              <a:defRPr>
                <a:solidFill>
                  <a:srgbClr val="888888"/>
                </a:solidFill>
              </a:defRPr>
            </a:lvl4pPr>
            <a:lvl5pPr lvl="4" algn="ctr">
              <a:lnSpc>
                <a:spcPct val="100000"/>
              </a:lnSpc>
              <a:spcBef>
                <a:spcPts val="1067"/>
              </a:spcBef>
              <a:spcAft>
                <a:spcPts val="0"/>
              </a:spcAft>
              <a:buSzPts val="700"/>
              <a:buNone/>
              <a:defRPr>
                <a:solidFill>
                  <a:srgbClr val="888888"/>
                </a:solidFill>
              </a:defRPr>
            </a:lvl5pPr>
            <a:lvl6pPr lvl="5" algn="ctr">
              <a:lnSpc>
                <a:spcPct val="100000"/>
              </a:lnSpc>
              <a:spcBef>
                <a:spcPts val="1067"/>
              </a:spcBef>
              <a:spcAft>
                <a:spcPts val="0"/>
              </a:spcAft>
              <a:buSzPts val="700"/>
              <a:buNone/>
              <a:defRPr>
                <a:solidFill>
                  <a:srgbClr val="888888"/>
                </a:solidFill>
              </a:defRPr>
            </a:lvl6pPr>
            <a:lvl7pPr lvl="6" algn="ctr">
              <a:lnSpc>
                <a:spcPct val="100000"/>
              </a:lnSpc>
              <a:spcBef>
                <a:spcPts val="1067"/>
              </a:spcBef>
              <a:spcAft>
                <a:spcPts val="0"/>
              </a:spcAft>
              <a:buSzPts val="700"/>
              <a:buNone/>
              <a:defRPr>
                <a:solidFill>
                  <a:srgbClr val="888888"/>
                </a:solidFill>
              </a:defRPr>
            </a:lvl7pPr>
            <a:lvl8pPr lvl="7" algn="ctr">
              <a:lnSpc>
                <a:spcPct val="100000"/>
              </a:lnSpc>
              <a:spcBef>
                <a:spcPts val="1067"/>
              </a:spcBef>
              <a:spcAft>
                <a:spcPts val="0"/>
              </a:spcAft>
              <a:buSzPts val="700"/>
              <a:buNone/>
              <a:defRPr>
                <a:solidFill>
                  <a:srgbClr val="888888"/>
                </a:solidFill>
              </a:defRPr>
            </a:lvl8pPr>
            <a:lvl9pPr lvl="8" algn="ctr">
              <a:lnSpc>
                <a:spcPct val="100000"/>
              </a:lnSpc>
              <a:spcBef>
                <a:spcPts val="1067"/>
              </a:spcBef>
              <a:spcAft>
                <a:spcPts val="0"/>
              </a:spcAft>
              <a:buSzPts val="700"/>
              <a:buNone/>
              <a:defRPr>
                <a:solidFill>
                  <a:srgbClr val="888888"/>
                </a:solidFill>
              </a:defRPr>
            </a:lvl9pPr>
          </a:lstStyle>
          <a:p>
            <a:endParaRPr/>
          </a:p>
        </p:txBody>
      </p:sp>
      <p:sp>
        <p:nvSpPr>
          <p:cNvPr id="116" name="Google Shape;116;p16"/>
          <p:cNvSpPr txBox="1">
            <a:spLocks noGrp="1"/>
          </p:cNvSpPr>
          <p:nvPr>
            <p:ph type="dt" idx="10"/>
          </p:nvPr>
        </p:nvSpPr>
        <p:spPr>
          <a:xfrm rot="5400000">
            <a:off x="10089289" y="1792323"/>
            <a:ext cx="990800" cy="304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16"/>
          <p:cNvSpPr txBox="1">
            <a:spLocks noGrp="1"/>
          </p:cNvSpPr>
          <p:nvPr>
            <p:ph type="ftr" idx="11"/>
          </p:nvPr>
        </p:nvSpPr>
        <p:spPr>
          <a:xfrm rot="5400000">
            <a:off x="8959491" y="3226923"/>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16"/>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9" name="Google Shape;119;p16"/>
          <p:cNvSpPr txBox="1">
            <a:spLocks noGrp="1"/>
          </p:cNvSpPr>
          <p:nvPr>
            <p:ph type="sldNum" idx="12"/>
          </p:nvPr>
        </p:nvSpPr>
        <p:spPr>
          <a:xfrm>
            <a:off x="10351008" y="292608"/>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114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17"/>
          <p:cNvSpPr txBox="1">
            <a:spLocks noGrp="1"/>
          </p:cNvSpPr>
          <p:nvPr>
            <p:ph type="body" idx="1"/>
          </p:nvPr>
        </p:nvSpPr>
        <p:spPr>
          <a:xfrm>
            <a:off x="1154955" y="2603500"/>
            <a:ext cx="8761600" cy="34164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23" name="Google Shape;123;p17"/>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7"/>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7"/>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3747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26"/>
        <p:cNvGrpSpPr/>
        <p:nvPr/>
      </p:nvGrpSpPr>
      <p:grpSpPr>
        <a:xfrm>
          <a:off x="0" y="0"/>
          <a:ext cx="0" cy="0"/>
          <a:chOff x="0" y="0"/>
          <a:chExt cx="0" cy="0"/>
        </a:xfrm>
      </p:grpSpPr>
      <p:grpSp>
        <p:nvGrpSpPr>
          <p:cNvPr id="127" name="Google Shape;127;p18"/>
          <p:cNvGrpSpPr/>
          <p:nvPr/>
        </p:nvGrpSpPr>
        <p:grpSpPr>
          <a:xfrm>
            <a:off x="1" y="-2374"/>
            <a:ext cx="12192012" cy="6867027"/>
            <a:chOff x="0" y="-2373"/>
            <a:chExt cx="12192011" cy="6867027"/>
          </a:xfrm>
        </p:grpSpPr>
        <p:sp>
          <p:nvSpPr>
            <p:cNvPr id="128" name="Google Shape;128;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29" name="Google Shape;129;p18"/>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0" name="Google Shape;130;p18"/>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1" name="Google Shape;131;p18"/>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2" name="Google Shape;132;p18"/>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3" name="Google Shape;133;p18"/>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4" name="Google Shape;134;p18"/>
            <p:cNvSpPr/>
            <p:nvPr/>
          </p:nvSpPr>
          <p:spPr>
            <a:xfrm>
              <a:off x="7289800" y="402165"/>
              <a:ext cx="4479000" cy="60537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5" name="Google Shape;135;p18"/>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36" name="Google Shape;136;p18"/>
            <p:cNvSpPr/>
            <p:nvPr/>
          </p:nvSpPr>
          <p:spPr>
            <a:xfrm rot="-5400000">
              <a:off x="3787243" y="2801717"/>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137" name="Google Shape;137;p1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138" name="Google Shape;138;p18"/>
          <p:cNvSpPr txBox="1">
            <a:spLocks noGrp="1"/>
          </p:cNvSpPr>
          <p:nvPr>
            <p:ph type="title"/>
          </p:nvPr>
        </p:nvSpPr>
        <p:spPr>
          <a:xfrm>
            <a:off x="1154956" y="2677645"/>
            <a:ext cx="4350800" cy="2284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4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18"/>
          <p:cNvSpPr txBox="1">
            <a:spLocks noGrp="1"/>
          </p:cNvSpPr>
          <p:nvPr>
            <p:ph type="body" idx="1"/>
          </p:nvPr>
        </p:nvSpPr>
        <p:spPr>
          <a:xfrm>
            <a:off x="6895559" y="2677644"/>
            <a:ext cx="3755600" cy="2284000"/>
          </a:xfrm>
          <a:prstGeom prst="rect">
            <a:avLst/>
          </a:prstGeom>
          <a:noFill/>
          <a:ln>
            <a:noFill/>
          </a:ln>
        </p:spPr>
        <p:txBody>
          <a:bodyPr spcFirstLastPara="1" wrap="square" lIns="68575" tIns="34275" rIns="68575" bIns="34275" anchor="ctr" anchorCtr="0">
            <a:normAutofit/>
          </a:bodyPr>
          <a:lstStyle>
            <a:lvl1pPr marL="609630" lvl="0" indent="-304815" algn="l">
              <a:lnSpc>
                <a:spcPct val="100000"/>
              </a:lnSpc>
              <a:spcBef>
                <a:spcPts val="1067"/>
              </a:spcBef>
              <a:spcAft>
                <a:spcPts val="0"/>
              </a:spcAft>
              <a:buSzPts val="1200"/>
              <a:buNone/>
              <a:defRPr sz="2000" cap="none">
                <a:solidFill>
                  <a:schemeClr val="accent1"/>
                </a:solidFill>
              </a:defRPr>
            </a:lvl1pPr>
            <a:lvl2pPr marL="1219261" lvl="1" indent="-304815" algn="l">
              <a:lnSpc>
                <a:spcPct val="100000"/>
              </a:lnSpc>
              <a:spcBef>
                <a:spcPts val="1067"/>
              </a:spcBef>
              <a:spcAft>
                <a:spcPts val="0"/>
              </a:spcAft>
              <a:buSzPts val="1100"/>
              <a:buNone/>
              <a:defRPr sz="1867">
                <a:solidFill>
                  <a:srgbClr val="888888"/>
                </a:solidFill>
              </a:defRPr>
            </a:lvl2pPr>
            <a:lvl3pPr marL="1828891" lvl="2" indent="-304815" algn="l">
              <a:lnSpc>
                <a:spcPct val="100000"/>
              </a:lnSpc>
              <a:spcBef>
                <a:spcPts val="1067"/>
              </a:spcBef>
              <a:spcAft>
                <a:spcPts val="0"/>
              </a:spcAft>
              <a:buSzPts val="1000"/>
              <a:buNone/>
              <a:defRPr sz="1600">
                <a:solidFill>
                  <a:srgbClr val="888888"/>
                </a:solidFill>
              </a:defRPr>
            </a:lvl3pPr>
            <a:lvl4pPr marL="2438522" lvl="3" indent="-304815" algn="l">
              <a:lnSpc>
                <a:spcPct val="100000"/>
              </a:lnSpc>
              <a:spcBef>
                <a:spcPts val="1067"/>
              </a:spcBef>
              <a:spcAft>
                <a:spcPts val="0"/>
              </a:spcAft>
              <a:buSzPts val="800"/>
              <a:buNone/>
              <a:defRPr sz="1467">
                <a:solidFill>
                  <a:srgbClr val="888888"/>
                </a:solidFill>
              </a:defRPr>
            </a:lvl4pPr>
            <a:lvl5pPr marL="3048152" lvl="4" indent="-304815" algn="l">
              <a:lnSpc>
                <a:spcPct val="100000"/>
              </a:lnSpc>
              <a:spcBef>
                <a:spcPts val="1067"/>
              </a:spcBef>
              <a:spcAft>
                <a:spcPts val="0"/>
              </a:spcAft>
              <a:buSzPts val="800"/>
              <a:buNone/>
              <a:defRPr sz="1467">
                <a:solidFill>
                  <a:srgbClr val="888888"/>
                </a:solidFill>
              </a:defRPr>
            </a:lvl5pPr>
            <a:lvl6pPr marL="3657783" lvl="5" indent="-304815" algn="l">
              <a:lnSpc>
                <a:spcPct val="100000"/>
              </a:lnSpc>
              <a:spcBef>
                <a:spcPts val="1067"/>
              </a:spcBef>
              <a:spcAft>
                <a:spcPts val="0"/>
              </a:spcAft>
              <a:buSzPts val="800"/>
              <a:buNone/>
              <a:defRPr sz="1467">
                <a:solidFill>
                  <a:srgbClr val="888888"/>
                </a:solidFill>
              </a:defRPr>
            </a:lvl6pPr>
            <a:lvl7pPr marL="4267413" lvl="6" indent="-304815" algn="l">
              <a:lnSpc>
                <a:spcPct val="100000"/>
              </a:lnSpc>
              <a:spcBef>
                <a:spcPts val="1067"/>
              </a:spcBef>
              <a:spcAft>
                <a:spcPts val="0"/>
              </a:spcAft>
              <a:buSzPts val="800"/>
              <a:buNone/>
              <a:defRPr sz="1467">
                <a:solidFill>
                  <a:srgbClr val="888888"/>
                </a:solidFill>
              </a:defRPr>
            </a:lvl7pPr>
            <a:lvl8pPr marL="4877044" lvl="7" indent="-304815" algn="l">
              <a:lnSpc>
                <a:spcPct val="100000"/>
              </a:lnSpc>
              <a:spcBef>
                <a:spcPts val="1067"/>
              </a:spcBef>
              <a:spcAft>
                <a:spcPts val="0"/>
              </a:spcAft>
              <a:buSzPts val="800"/>
              <a:buNone/>
              <a:defRPr sz="1467">
                <a:solidFill>
                  <a:srgbClr val="888888"/>
                </a:solidFill>
              </a:defRPr>
            </a:lvl8pPr>
            <a:lvl9pPr marL="5486674" lvl="8" indent="-304815" algn="l">
              <a:lnSpc>
                <a:spcPct val="100000"/>
              </a:lnSpc>
              <a:spcBef>
                <a:spcPts val="1067"/>
              </a:spcBef>
              <a:spcAft>
                <a:spcPts val="0"/>
              </a:spcAft>
              <a:buSzPts val="800"/>
              <a:buNone/>
              <a:defRPr sz="1467">
                <a:solidFill>
                  <a:srgbClr val="888888"/>
                </a:solidFill>
              </a:defRPr>
            </a:lvl9pPr>
          </a:lstStyle>
          <a:p>
            <a:endParaRPr/>
          </a:p>
        </p:txBody>
      </p:sp>
      <p:sp>
        <p:nvSpPr>
          <p:cNvPr id="140" name="Google Shape;140;p18"/>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18"/>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18"/>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43" name="Google Shape;143;p18"/>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5072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19"/>
          <p:cNvSpPr txBox="1">
            <a:spLocks noGrp="1"/>
          </p:cNvSpPr>
          <p:nvPr>
            <p:ph type="body" idx="1"/>
          </p:nvPr>
        </p:nvSpPr>
        <p:spPr>
          <a:xfrm>
            <a:off x="1154953" y="2603500"/>
            <a:ext cx="4825200" cy="34164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47" name="Google Shape;147;p19"/>
          <p:cNvSpPr txBox="1">
            <a:spLocks noGrp="1"/>
          </p:cNvSpPr>
          <p:nvPr>
            <p:ph type="body" idx="2"/>
          </p:nvPr>
        </p:nvSpPr>
        <p:spPr>
          <a:xfrm>
            <a:off x="6208712" y="2603500"/>
            <a:ext cx="4825200" cy="34164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48" name="Google Shape;148;p19"/>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19"/>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19"/>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7580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0"/>
          <p:cNvSpPr txBox="1">
            <a:spLocks noGrp="1"/>
          </p:cNvSpPr>
          <p:nvPr>
            <p:ph type="body" idx="1"/>
          </p:nvPr>
        </p:nvSpPr>
        <p:spPr>
          <a:xfrm>
            <a:off x="1154953" y="2603500"/>
            <a:ext cx="48252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154" name="Google Shape;154;p20"/>
          <p:cNvSpPr txBox="1">
            <a:spLocks noGrp="1"/>
          </p:cNvSpPr>
          <p:nvPr>
            <p:ph type="body" idx="2"/>
          </p:nvPr>
        </p:nvSpPr>
        <p:spPr>
          <a:xfrm>
            <a:off x="1154953" y="3179761"/>
            <a:ext cx="4825200" cy="28400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55" name="Google Shape;155;p20"/>
          <p:cNvSpPr txBox="1">
            <a:spLocks noGrp="1"/>
          </p:cNvSpPr>
          <p:nvPr>
            <p:ph type="body" idx="3"/>
          </p:nvPr>
        </p:nvSpPr>
        <p:spPr>
          <a:xfrm>
            <a:off x="6208712" y="2603500"/>
            <a:ext cx="48252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156" name="Google Shape;156;p20"/>
          <p:cNvSpPr txBox="1">
            <a:spLocks noGrp="1"/>
          </p:cNvSpPr>
          <p:nvPr>
            <p:ph type="body" idx="4"/>
          </p:nvPr>
        </p:nvSpPr>
        <p:spPr>
          <a:xfrm>
            <a:off x="6208711" y="3179761"/>
            <a:ext cx="4825200" cy="28400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157" name="Google Shape;157;p20"/>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0"/>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20"/>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8084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21"/>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21"/>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21"/>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866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5"/>
        <p:cNvGrpSpPr/>
        <p:nvPr/>
      </p:nvGrpSpPr>
      <p:grpSpPr>
        <a:xfrm>
          <a:off x="0" y="0"/>
          <a:ext cx="0" cy="0"/>
          <a:chOff x="0" y="0"/>
          <a:chExt cx="0" cy="0"/>
        </a:xfrm>
      </p:grpSpPr>
      <p:sp>
        <p:nvSpPr>
          <p:cNvPr id="166" name="Google Shape;166;p22"/>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22"/>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22"/>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69" name="Google Shape;169;p22"/>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5136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70"/>
        <p:cNvGrpSpPr/>
        <p:nvPr/>
      </p:nvGrpSpPr>
      <p:grpSpPr>
        <a:xfrm>
          <a:off x="0" y="0"/>
          <a:ext cx="0" cy="0"/>
          <a:chOff x="0" y="0"/>
          <a:chExt cx="0" cy="0"/>
        </a:xfrm>
      </p:grpSpPr>
      <p:grpSp>
        <p:nvGrpSpPr>
          <p:cNvPr id="171" name="Google Shape;171;p23"/>
          <p:cNvGrpSpPr/>
          <p:nvPr/>
        </p:nvGrpSpPr>
        <p:grpSpPr>
          <a:xfrm>
            <a:off x="1" y="-2374"/>
            <a:ext cx="12192012" cy="6867027"/>
            <a:chOff x="0" y="-2373"/>
            <a:chExt cx="12192011" cy="6867027"/>
          </a:xfrm>
        </p:grpSpPr>
        <p:sp>
          <p:nvSpPr>
            <p:cNvPr id="172" name="Google Shape;172;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3" name="Google Shape;173;p23"/>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4" name="Google Shape;174;p23"/>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5" name="Google Shape;175;p23"/>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6" name="Google Shape;176;p23"/>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7" name="Google Shape;177;p23"/>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8" name="Google Shape;178;p23"/>
            <p:cNvSpPr/>
            <p:nvPr/>
          </p:nvSpPr>
          <p:spPr>
            <a:xfrm>
              <a:off x="6172200" y="402165"/>
              <a:ext cx="5596500" cy="60537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79" name="Google Shape;179;p23"/>
            <p:cNvSpPr/>
            <p:nvPr/>
          </p:nvSpPr>
          <p:spPr>
            <a:xfrm rot="-5400000">
              <a:off x="3295431"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180" name="Google Shape;180;p23"/>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81" name="Google Shape;181;p2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182" name="Google Shape;182;p23"/>
          <p:cNvSpPr txBox="1">
            <a:spLocks noGrp="1"/>
          </p:cNvSpPr>
          <p:nvPr>
            <p:ph type="title"/>
          </p:nvPr>
        </p:nvSpPr>
        <p:spPr>
          <a:xfrm>
            <a:off x="1153907" y="1693332"/>
            <a:ext cx="3860400" cy="17360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2700"/>
              <a:buFont typeface="Century Gothic"/>
              <a:buNone/>
              <a:defRPr sz="36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23"/>
          <p:cNvSpPr>
            <a:spLocks noGrp="1"/>
          </p:cNvSpPr>
          <p:nvPr>
            <p:ph type="pic" idx="2"/>
          </p:nvPr>
        </p:nvSpPr>
        <p:spPr>
          <a:xfrm>
            <a:off x="6547871" y="1143000"/>
            <a:ext cx="3227200" cy="4572000"/>
          </a:xfrm>
          <a:prstGeom prst="roundRect">
            <a:avLst>
              <a:gd name="adj" fmla="val 1858"/>
            </a:avLst>
          </a:prstGeom>
          <a:noFill/>
          <a:ln>
            <a:noFill/>
          </a:ln>
          <a:effectLst>
            <a:outerShdw blurRad="38100" dist="38100" dir="5400000" algn="tl" rotWithShape="0">
              <a:srgbClr val="000000">
                <a:alpha val="41960"/>
              </a:srgbClr>
            </a:outerShdw>
          </a:effectLst>
        </p:spPr>
        <p:txBody>
          <a:bodyPr/>
          <a:lstStyle/>
          <a:p>
            <a:endParaRPr lang="en-CA"/>
          </a:p>
        </p:txBody>
      </p:sp>
      <p:sp>
        <p:nvSpPr>
          <p:cNvPr id="184" name="Google Shape;184;p23"/>
          <p:cNvSpPr txBox="1">
            <a:spLocks noGrp="1"/>
          </p:cNvSpPr>
          <p:nvPr>
            <p:ph type="body" idx="1"/>
          </p:nvPr>
        </p:nvSpPr>
        <p:spPr>
          <a:xfrm>
            <a:off x="1154955" y="3657600"/>
            <a:ext cx="3859200" cy="13716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solidFill>
                  <a:schemeClr val="accent1"/>
                </a:solidFill>
              </a:defRPr>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185" name="Google Shape;185;p23"/>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23"/>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23"/>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88" name="Google Shape;188;p23"/>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1201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9"/>
        <p:cNvGrpSpPr/>
        <p:nvPr/>
      </p:nvGrpSpPr>
      <p:grpSpPr>
        <a:xfrm>
          <a:off x="0" y="0"/>
          <a:ext cx="0" cy="0"/>
          <a:chOff x="0" y="0"/>
          <a:chExt cx="0" cy="0"/>
        </a:xfrm>
      </p:grpSpPr>
      <p:grpSp>
        <p:nvGrpSpPr>
          <p:cNvPr id="190" name="Google Shape;190;p24"/>
          <p:cNvGrpSpPr/>
          <p:nvPr/>
        </p:nvGrpSpPr>
        <p:grpSpPr>
          <a:xfrm>
            <a:off x="1" y="-2374"/>
            <a:ext cx="12192012" cy="6867027"/>
            <a:chOff x="0" y="-2373"/>
            <a:chExt cx="12192011" cy="6867027"/>
          </a:xfrm>
        </p:grpSpPr>
        <p:sp>
          <p:nvSpPr>
            <p:cNvPr id="191" name="Google Shape;191;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2" name="Google Shape;192;p24"/>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3" name="Google Shape;193;p24"/>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4" name="Google Shape;194;p24"/>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5" name="Google Shape;195;p24"/>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6" name="Google Shape;196;p24"/>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7" name="Google Shape;197;p24"/>
            <p:cNvSpPr/>
            <p:nvPr/>
          </p:nvSpPr>
          <p:spPr>
            <a:xfrm rot="10371517">
              <a:off x="263779" y="4438261"/>
              <a:ext cx="3299395"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98" name="Google Shape;198;p2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CA" sz="1200"/>
            </a:p>
          </p:txBody>
        </p:sp>
        <p:sp>
          <p:nvSpPr>
            <p:cNvPr id="199" name="Google Shape;199;p2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200" name="Google Shape;200;p24"/>
          <p:cNvSpPr txBox="1">
            <a:spLocks noGrp="1"/>
          </p:cNvSpPr>
          <p:nvPr>
            <p:ph type="title"/>
          </p:nvPr>
        </p:nvSpPr>
        <p:spPr>
          <a:xfrm>
            <a:off x="1154956" y="4966675"/>
            <a:ext cx="8825600" cy="5668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1800"/>
              <a:buFont typeface="Century Gothic"/>
              <a:buNone/>
              <a:defRPr sz="24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24"/>
          <p:cNvSpPr>
            <a:spLocks noGrp="1"/>
          </p:cNvSpPr>
          <p:nvPr>
            <p:ph type="pic" idx="2"/>
          </p:nvPr>
        </p:nvSpPr>
        <p:spPr>
          <a:xfrm>
            <a:off x="1154955" y="685800"/>
            <a:ext cx="8825600" cy="3429200"/>
          </a:xfrm>
          <a:prstGeom prst="roundRect">
            <a:avLst>
              <a:gd name="adj" fmla="val 1858"/>
            </a:avLst>
          </a:prstGeom>
          <a:noFill/>
          <a:ln>
            <a:noFill/>
          </a:ln>
          <a:effectLst>
            <a:outerShdw blurRad="38100" dist="38100" dir="5400000" algn="tl" rotWithShape="0">
              <a:srgbClr val="000000">
                <a:alpha val="41960"/>
              </a:srgbClr>
            </a:outerShdw>
          </a:effectLst>
        </p:spPr>
        <p:txBody>
          <a:bodyPr/>
          <a:lstStyle/>
          <a:p>
            <a:endParaRPr lang="en-CA"/>
          </a:p>
        </p:txBody>
      </p:sp>
      <p:sp>
        <p:nvSpPr>
          <p:cNvPr id="202" name="Google Shape;202;p24"/>
          <p:cNvSpPr txBox="1">
            <a:spLocks noGrp="1"/>
          </p:cNvSpPr>
          <p:nvPr>
            <p:ph type="body" idx="1"/>
          </p:nvPr>
        </p:nvSpPr>
        <p:spPr>
          <a:xfrm>
            <a:off x="1154956" y="5536665"/>
            <a:ext cx="8825600" cy="4940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700"/>
              <a:buNone/>
              <a:defRPr sz="1200">
                <a:solidFill>
                  <a:schemeClr val="accent1"/>
                </a:solidFill>
              </a:defRPr>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03" name="Google Shape;203;p24"/>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24"/>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24"/>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06" name="Google Shape;206;p24"/>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3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630" lvl="0" indent="-423355">
              <a:spcBef>
                <a:spcPts val="0"/>
              </a:spcBef>
              <a:spcAft>
                <a:spcPts val="0"/>
              </a:spcAft>
              <a:buSzPts val="1400"/>
              <a:buChar char="●"/>
              <a:defRPr sz="1867"/>
            </a:lvl1pPr>
            <a:lvl2pPr marL="1219261" lvl="1" indent="-406420">
              <a:spcBef>
                <a:spcPts val="0"/>
              </a:spcBef>
              <a:spcAft>
                <a:spcPts val="0"/>
              </a:spcAft>
              <a:buSzPts val="1200"/>
              <a:buChar char="○"/>
              <a:defRPr sz="1600"/>
            </a:lvl2pPr>
            <a:lvl3pPr marL="1828891" lvl="2" indent="-406420">
              <a:spcBef>
                <a:spcPts val="0"/>
              </a:spcBef>
              <a:spcAft>
                <a:spcPts val="0"/>
              </a:spcAft>
              <a:buSzPts val="1200"/>
              <a:buChar char="■"/>
              <a:defRPr sz="1600"/>
            </a:lvl3pPr>
            <a:lvl4pPr marL="2438522" lvl="3" indent="-406420">
              <a:spcBef>
                <a:spcPts val="0"/>
              </a:spcBef>
              <a:spcAft>
                <a:spcPts val="0"/>
              </a:spcAft>
              <a:buSzPts val="1200"/>
              <a:buChar char="●"/>
              <a:defRPr sz="1600"/>
            </a:lvl4pPr>
            <a:lvl5pPr marL="3048152" lvl="4" indent="-406420">
              <a:spcBef>
                <a:spcPts val="0"/>
              </a:spcBef>
              <a:spcAft>
                <a:spcPts val="0"/>
              </a:spcAft>
              <a:buSzPts val="1200"/>
              <a:buChar char="○"/>
              <a:defRPr sz="1600"/>
            </a:lvl5pPr>
            <a:lvl6pPr marL="3657783" lvl="5" indent="-406420">
              <a:spcBef>
                <a:spcPts val="0"/>
              </a:spcBef>
              <a:spcAft>
                <a:spcPts val="0"/>
              </a:spcAft>
              <a:buSzPts val="1200"/>
              <a:buChar char="■"/>
              <a:defRPr sz="1600"/>
            </a:lvl6pPr>
            <a:lvl7pPr marL="4267413" lvl="6" indent="-406420">
              <a:spcBef>
                <a:spcPts val="0"/>
              </a:spcBef>
              <a:spcAft>
                <a:spcPts val="0"/>
              </a:spcAft>
              <a:buSzPts val="1200"/>
              <a:buChar char="●"/>
              <a:defRPr sz="1600"/>
            </a:lvl7pPr>
            <a:lvl8pPr marL="4877044" lvl="7" indent="-406420">
              <a:spcBef>
                <a:spcPts val="0"/>
              </a:spcBef>
              <a:spcAft>
                <a:spcPts val="0"/>
              </a:spcAft>
              <a:buSzPts val="1200"/>
              <a:buChar char="○"/>
              <a:defRPr sz="1600"/>
            </a:lvl8pPr>
            <a:lvl9pPr marL="5486674" lvl="8" indent="-40642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630" lvl="0" indent="-423355">
              <a:spcBef>
                <a:spcPts val="0"/>
              </a:spcBef>
              <a:spcAft>
                <a:spcPts val="0"/>
              </a:spcAft>
              <a:buSzPts val="1400"/>
              <a:buChar char="●"/>
              <a:defRPr sz="1867"/>
            </a:lvl1pPr>
            <a:lvl2pPr marL="1219261" lvl="1" indent="-406420">
              <a:spcBef>
                <a:spcPts val="0"/>
              </a:spcBef>
              <a:spcAft>
                <a:spcPts val="0"/>
              </a:spcAft>
              <a:buSzPts val="1200"/>
              <a:buChar char="○"/>
              <a:defRPr sz="1600"/>
            </a:lvl2pPr>
            <a:lvl3pPr marL="1828891" lvl="2" indent="-406420">
              <a:spcBef>
                <a:spcPts val="0"/>
              </a:spcBef>
              <a:spcAft>
                <a:spcPts val="0"/>
              </a:spcAft>
              <a:buSzPts val="1200"/>
              <a:buChar char="■"/>
              <a:defRPr sz="1600"/>
            </a:lvl3pPr>
            <a:lvl4pPr marL="2438522" lvl="3" indent="-406420">
              <a:spcBef>
                <a:spcPts val="0"/>
              </a:spcBef>
              <a:spcAft>
                <a:spcPts val="0"/>
              </a:spcAft>
              <a:buSzPts val="1200"/>
              <a:buChar char="●"/>
              <a:defRPr sz="1600"/>
            </a:lvl4pPr>
            <a:lvl5pPr marL="3048152" lvl="4" indent="-406420">
              <a:spcBef>
                <a:spcPts val="0"/>
              </a:spcBef>
              <a:spcAft>
                <a:spcPts val="0"/>
              </a:spcAft>
              <a:buSzPts val="1200"/>
              <a:buChar char="○"/>
              <a:defRPr sz="1600"/>
            </a:lvl5pPr>
            <a:lvl6pPr marL="3657783" lvl="5" indent="-406420">
              <a:spcBef>
                <a:spcPts val="0"/>
              </a:spcBef>
              <a:spcAft>
                <a:spcPts val="0"/>
              </a:spcAft>
              <a:buSzPts val="1200"/>
              <a:buChar char="■"/>
              <a:defRPr sz="1600"/>
            </a:lvl6pPr>
            <a:lvl7pPr marL="4267413" lvl="6" indent="-406420">
              <a:spcBef>
                <a:spcPts val="0"/>
              </a:spcBef>
              <a:spcAft>
                <a:spcPts val="0"/>
              </a:spcAft>
              <a:buSzPts val="1200"/>
              <a:buChar char="●"/>
              <a:defRPr sz="1600"/>
            </a:lvl7pPr>
            <a:lvl8pPr marL="4877044" lvl="7" indent="-406420">
              <a:spcBef>
                <a:spcPts val="0"/>
              </a:spcBef>
              <a:spcAft>
                <a:spcPts val="0"/>
              </a:spcAft>
              <a:buSzPts val="1200"/>
              <a:buChar char="○"/>
              <a:defRPr sz="1600"/>
            </a:lvl8pPr>
            <a:lvl9pPr marL="5486674" lvl="8" indent="-40642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7315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07"/>
        <p:cNvGrpSpPr/>
        <p:nvPr/>
      </p:nvGrpSpPr>
      <p:grpSpPr>
        <a:xfrm>
          <a:off x="0" y="0"/>
          <a:ext cx="0" cy="0"/>
          <a:chOff x="0" y="0"/>
          <a:chExt cx="0" cy="0"/>
        </a:xfrm>
      </p:grpSpPr>
      <p:grpSp>
        <p:nvGrpSpPr>
          <p:cNvPr id="208" name="Google Shape;208;p25"/>
          <p:cNvGrpSpPr/>
          <p:nvPr/>
        </p:nvGrpSpPr>
        <p:grpSpPr>
          <a:xfrm>
            <a:off x="1" y="-2374"/>
            <a:ext cx="12192012" cy="6867027"/>
            <a:chOff x="0" y="-2373"/>
            <a:chExt cx="12192011" cy="6867027"/>
          </a:xfrm>
        </p:grpSpPr>
        <p:sp>
          <p:nvSpPr>
            <p:cNvPr id="209" name="Google Shape;209;p2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0" name="Google Shape;210;p25"/>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1" name="Google Shape;211;p25"/>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2" name="Google Shape;212;p25"/>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3" name="Google Shape;213;p25"/>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4" name="Google Shape;214;p25"/>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5" name="Google Shape;215;p25"/>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16" name="Google Shape;216;p2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txBody>
            <a:bodyPr/>
            <a:lstStyle/>
            <a:p>
              <a:endParaRPr lang="en-CA" sz="1200"/>
            </a:p>
          </p:txBody>
        </p:sp>
        <p:sp>
          <p:nvSpPr>
            <p:cNvPr id="217" name="Google Shape;217;p2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218" name="Google Shape;218;p25"/>
          <p:cNvSpPr txBox="1">
            <a:spLocks noGrp="1"/>
          </p:cNvSpPr>
          <p:nvPr>
            <p:ph type="title"/>
          </p:nvPr>
        </p:nvSpPr>
        <p:spPr>
          <a:xfrm>
            <a:off x="1154953" y="1063416"/>
            <a:ext cx="8825600" cy="13796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4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25"/>
          <p:cNvSpPr txBox="1">
            <a:spLocks noGrp="1"/>
          </p:cNvSpPr>
          <p:nvPr>
            <p:ph type="body" idx="1"/>
          </p:nvPr>
        </p:nvSpPr>
        <p:spPr>
          <a:xfrm>
            <a:off x="1154953" y="3543300"/>
            <a:ext cx="8825600" cy="2476400"/>
          </a:xfrm>
          <a:prstGeom prst="rect">
            <a:avLst/>
          </a:prstGeom>
          <a:noFill/>
          <a:ln>
            <a:noFill/>
          </a:ln>
        </p:spPr>
        <p:txBody>
          <a:bodyPr spcFirstLastPara="1" wrap="square" lIns="68575" tIns="34275" rIns="68575" bIns="34275" anchor="ctr" anchorCtr="0">
            <a:normAutofit/>
          </a:bodyPr>
          <a:lstStyle>
            <a:lvl1pPr marL="609630" lvl="0" indent="-304815" algn="l">
              <a:lnSpc>
                <a:spcPct val="100000"/>
              </a:lnSpc>
              <a:spcBef>
                <a:spcPts val="1067"/>
              </a:spcBef>
              <a:spcAft>
                <a:spcPts val="0"/>
              </a:spcAft>
              <a:buSzPts val="1100"/>
              <a:buNone/>
              <a:defRPr sz="18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20" name="Google Shape;220;p25"/>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 name="Google Shape;221;p25"/>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25"/>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23" name="Google Shape;223;p25"/>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7241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24"/>
        <p:cNvGrpSpPr/>
        <p:nvPr/>
      </p:nvGrpSpPr>
      <p:grpSpPr>
        <a:xfrm>
          <a:off x="0" y="0"/>
          <a:ext cx="0" cy="0"/>
          <a:chOff x="0" y="0"/>
          <a:chExt cx="0" cy="0"/>
        </a:xfrm>
      </p:grpSpPr>
      <p:grpSp>
        <p:nvGrpSpPr>
          <p:cNvPr id="225" name="Google Shape;225;p26"/>
          <p:cNvGrpSpPr/>
          <p:nvPr/>
        </p:nvGrpSpPr>
        <p:grpSpPr>
          <a:xfrm>
            <a:off x="1" y="-2374"/>
            <a:ext cx="12192012" cy="6867027"/>
            <a:chOff x="0" y="-2373"/>
            <a:chExt cx="12192011" cy="6867027"/>
          </a:xfrm>
        </p:grpSpPr>
        <p:sp>
          <p:nvSpPr>
            <p:cNvPr id="226" name="Google Shape;226;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27" name="Google Shape;227;p26"/>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28" name="Google Shape;228;p26"/>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29" name="Google Shape;229;p26"/>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30" name="Google Shape;230;p26"/>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31" name="Google Shape;231;p26"/>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32" name="Google Shape;232;p26"/>
            <p:cNvSpPr/>
            <p:nvPr/>
          </p:nvSpPr>
          <p:spPr>
            <a:xfrm rot="-589939">
              <a:off x="8490949" y="41851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33" name="Google Shape;233;p26"/>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234" name="Google Shape;234;p2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235" name="Google Shape;235;p26"/>
          <p:cNvSpPr txBox="1"/>
          <p:nvPr/>
        </p:nvSpPr>
        <p:spPr>
          <a:xfrm>
            <a:off x="9719439" y="2631815"/>
            <a:ext cx="802000" cy="1569620"/>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9600" b="0" i="0" u="none" strike="noStrike" cap="none">
                <a:solidFill>
                  <a:schemeClr val="accent1"/>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236" name="Google Shape;236;p26"/>
          <p:cNvSpPr txBox="1"/>
          <p:nvPr/>
        </p:nvSpPr>
        <p:spPr>
          <a:xfrm>
            <a:off x="898295" y="591094"/>
            <a:ext cx="802000" cy="1569620"/>
          </a:xfrm>
          <a:prstGeom prst="rect">
            <a:avLst/>
          </a:prstGeom>
          <a:noFill/>
          <a:ln>
            <a:noFill/>
          </a:ln>
        </p:spPr>
        <p:txBody>
          <a:bodyPr spcFirstLastPara="1" wrap="square" lIns="91433" tIns="45700" rIns="91433" bIns="45700"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9600" b="0" i="0" u="none" strike="noStrike" cap="none">
                <a:solidFill>
                  <a:schemeClr val="accent1"/>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237" name="Google Shape;237;p26"/>
          <p:cNvSpPr txBox="1">
            <a:spLocks noGrp="1"/>
          </p:cNvSpPr>
          <p:nvPr>
            <p:ph type="title"/>
          </p:nvPr>
        </p:nvSpPr>
        <p:spPr>
          <a:xfrm>
            <a:off x="1581879" y="980517"/>
            <a:ext cx="8454000" cy="2698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4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 name="Google Shape;238;p26"/>
          <p:cNvSpPr txBox="1">
            <a:spLocks noGrp="1"/>
          </p:cNvSpPr>
          <p:nvPr>
            <p:ph type="body" idx="1"/>
          </p:nvPr>
        </p:nvSpPr>
        <p:spPr>
          <a:xfrm>
            <a:off x="1945945" y="3678767"/>
            <a:ext cx="7726000" cy="3424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b="0" i="0" cap="small">
                <a:solidFill>
                  <a:schemeClr val="accent1"/>
                </a:solidFill>
                <a:latin typeface="Century Gothic"/>
                <a:ea typeface="Century Gothic"/>
                <a:cs typeface="Century Gothic"/>
                <a:sym typeface="Century Gothic"/>
              </a:defRPr>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39" name="Google Shape;239;p26"/>
          <p:cNvSpPr txBox="1">
            <a:spLocks noGrp="1"/>
          </p:cNvSpPr>
          <p:nvPr>
            <p:ph type="body" idx="2"/>
          </p:nvPr>
        </p:nvSpPr>
        <p:spPr>
          <a:xfrm>
            <a:off x="1154953" y="4350657"/>
            <a:ext cx="8825600" cy="1676400"/>
          </a:xfrm>
          <a:prstGeom prst="rect">
            <a:avLst/>
          </a:prstGeom>
          <a:noFill/>
          <a:ln>
            <a:noFill/>
          </a:ln>
        </p:spPr>
        <p:txBody>
          <a:bodyPr spcFirstLastPara="1" wrap="square" lIns="68575" tIns="34275" rIns="68575" bIns="34275" anchor="ctr" anchorCtr="0">
            <a:normAutofit/>
          </a:bodyPr>
          <a:lstStyle>
            <a:lvl1pPr marL="609630" lvl="0" indent="-304815" algn="l">
              <a:lnSpc>
                <a:spcPct val="100000"/>
              </a:lnSpc>
              <a:spcBef>
                <a:spcPts val="1067"/>
              </a:spcBef>
              <a:spcAft>
                <a:spcPts val="0"/>
              </a:spcAft>
              <a:buSzPts val="1100"/>
              <a:buNone/>
              <a:defRPr sz="18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40" name="Google Shape;240;p26"/>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26"/>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26"/>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43" name="Google Shape;243;p26"/>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158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44"/>
        <p:cNvGrpSpPr/>
        <p:nvPr/>
      </p:nvGrpSpPr>
      <p:grpSpPr>
        <a:xfrm>
          <a:off x="0" y="0"/>
          <a:ext cx="0" cy="0"/>
          <a:chOff x="0" y="0"/>
          <a:chExt cx="0" cy="0"/>
        </a:xfrm>
      </p:grpSpPr>
      <p:grpSp>
        <p:nvGrpSpPr>
          <p:cNvPr id="245" name="Google Shape;245;p27"/>
          <p:cNvGrpSpPr/>
          <p:nvPr/>
        </p:nvGrpSpPr>
        <p:grpSpPr>
          <a:xfrm>
            <a:off x="1" y="-2374"/>
            <a:ext cx="12192012" cy="6867027"/>
            <a:chOff x="0" y="-2373"/>
            <a:chExt cx="12192011" cy="6867027"/>
          </a:xfrm>
        </p:grpSpPr>
        <p:sp>
          <p:nvSpPr>
            <p:cNvPr id="246" name="Google Shape;246;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47" name="Google Shape;247;p27"/>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48" name="Google Shape;248;p27"/>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49" name="Google Shape;249;p27"/>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50" name="Google Shape;250;p27"/>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51" name="Google Shape;251;p27"/>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52" name="Google Shape;252;p27"/>
            <p:cNvSpPr/>
            <p:nvPr/>
          </p:nvSpPr>
          <p:spPr>
            <a:xfrm rot="-589939">
              <a:off x="8490949" y="4193579"/>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53" name="Google Shape;253;p27"/>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254" name="Google Shape;254;p2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255" name="Google Shape;255;p27"/>
          <p:cNvSpPr txBox="1">
            <a:spLocks noGrp="1"/>
          </p:cNvSpPr>
          <p:nvPr>
            <p:ph type="title"/>
          </p:nvPr>
        </p:nvSpPr>
        <p:spPr>
          <a:xfrm>
            <a:off x="1154953" y="2370667"/>
            <a:ext cx="8825600" cy="1822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3000"/>
              <a:buFont typeface="Century Gothic"/>
              <a:buNone/>
              <a:defRPr sz="4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27"/>
          <p:cNvSpPr txBox="1">
            <a:spLocks noGrp="1"/>
          </p:cNvSpPr>
          <p:nvPr>
            <p:ph type="body" idx="1"/>
          </p:nvPr>
        </p:nvSpPr>
        <p:spPr>
          <a:xfrm>
            <a:off x="1154953" y="5033068"/>
            <a:ext cx="8825600" cy="8604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1200"/>
              <a:buNone/>
              <a:defRPr sz="2000" cap="none">
                <a:solidFill>
                  <a:schemeClr val="accent1"/>
                </a:solidFill>
              </a:defRPr>
            </a:lvl1pPr>
            <a:lvl2pPr marL="1219261" lvl="1" indent="-304815" algn="l">
              <a:lnSpc>
                <a:spcPct val="100000"/>
              </a:lnSpc>
              <a:spcBef>
                <a:spcPts val="1067"/>
              </a:spcBef>
              <a:spcAft>
                <a:spcPts val="0"/>
              </a:spcAft>
              <a:buSzPts val="1100"/>
              <a:buNone/>
              <a:defRPr sz="1867">
                <a:solidFill>
                  <a:srgbClr val="888888"/>
                </a:solidFill>
              </a:defRPr>
            </a:lvl2pPr>
            <a:lvl3pPr marL="1828891" lvl="2" indent="-304815" algn="l">
              <a:lnSpc>
                <a:spcPct val="100000"/>
              </a:lnSpc>
              <a:spcBef>
                <a:spcPts val="1067"/>
              </a:spcBef>
              <a:spcAft>
                <a:spcPts val="0"/>
              </a:spcAft>
              <a:buSzPts val="1000"/>
              <a:buNone/>
              <a:defRPr sz="1600">
                <a:solidFill>
                  <a:srgbClr val="888888"/>
                </a:solidFill>
              </a:defRPr>
            </a:lvl3pPr>
            <a:lvl4pPr marL="2438522" lvl="3" indent="-304815" algn="l">
              <a:lnSpc>
                <a:spcPct val="100000"/>
              </a:lnSpc>
              <a:spcBef>
                <a:spcPts val="1067"/>
              </a:spcBef>
              <a:spcAft>
                <a:spcPts val="0"/>
              </a:spcAft>
              <a:buSzPts val="800"/>
              <a:buNone/>
              <a:defRPr sz="1467">
                <a:solidFill>
                  <a:srgbClr val="888888"/>
                </a:solidFill>
              </a:defRPr>
            </a:lvl4pPr>
            <a:lvl5pPr marL="3048152" lvl="4" indent="-304815" algn="l">
              <a:lnSpc>
                <a:spcPct val="100000"/>
              </a:lnSpc>
              <a:spcBef>
                <a:spcPts val="1067"/>
              </a:spcBef>
              <a:spcAft>
                <a:spcPts val="0"/>
              </a:spcAft>
              <a:buSzPts val="800"/>
              <a:buNone/>
              <a:defRPr sz="1467">
                <a:solidFill>
                  <a:srgbClr val="888888"/>
                </a:solidFill>
              </a:defRPr>
            </a:lvl5pPr>
            <a:lvl6pPr marL="3657783" lvl="5" indent="-304815" algn="l">
              <a:lnSpc>
                <a:spcPct val="100000"/>
              </a:lnSpc>
              <a:spcBef>
                <a:spcPts val="1067"/>
              </a:spcBef>
              <a:spcAft>
                <a:spcPts val="0"/>
              </a:spcAft>
              <a:buSzPts val="800"/>
              <a:buNone/>
              <a:defRPr sz="1467">
                <a:solidFill>
                  <a:srgbClr val="888888"/>
                </a:solidFill>
              </a:defRPr>
            </a:lvl6pPr>
            <a:lvl7pPr marL="4267413" lvl="6" indent="-304815" algn="l">
              <a:lnSpc>
                <a:spcPct val="100000"/>
              </a:lnSpc>
              <a:spcBef>
                <a:spcPts val="1067"/>
              </a:spcBef>
              <a:spcAft>
                <a:spcPts val="0"/>
              </a:spcAft>
              <a:buSzPts val="800"/>
              <a:buNone/>
              <a:defRPr sz="1467">
                <a:solidFill>
                  <a:srgbClr val="888888"/>
                </a:solidFill>
              </a:defRPr>
            </a:lvl7pPr>
            <a:lvl8pPr marL="4877044" lvl="7" indent="-304815" algn="l">
              <a:lnSpc>
                <a:spcPct val="100000"/>
              </a:lnSpc>
              <a:spcBef>
                <a:spcPts val="1067"/>
              </a:spcBef>
              <a:spcAft>
                <a:spcPts val="0"/>
              </a:spcAft>
              <a:buSzPts val="800"/>
              <a:buNone/>
              <a:defRPr sz="1467">
                <a:solidFill>
                  <a:srgbClr val="888888"/>
                </a:solidFill>
              </a:defRPr>
            </a:lvl8pPr>
            <a:lvl9pPr marL="5486674" lvl="8" indent="-304815" algn="l">
              <a:lnSpc>
                <a:spcPct val="100000"/>
              </a:lnSpc>
              <a:spcBef>
                <a:spcPts val="1067"/>
              </a:spcBef>
              <a:spcAft>
                <a:spcPts val="0"/>
              </a:spcAft>
              <a:buSzPts val="800"/>
              <a:buNone/>
              <a:defRPr sz="1467">
                <a:solidFill>
                  <a:srgbClr val="888888"/>
                </a:solidFill>
              </a:defRPr>
            </a:lvl9pPr>
          </a:lstStyle>
          <a:p>
            <a:endParaRPr/>
          </a:p>
        </p:txBody>
      </p:sp>
      <p:sp>
        <p:nvSpPr>
          <p:cNvPr id="257" name="Google Shape;257;p27"/>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27"/>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9" name="Google Shape;259;p27"/>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60" name="Google Shape;260;p27"/>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9018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28"/>
          <p:cNvSpPr txBox="1">
            <a:spLocks noGrp="1"/>
          </p:cNvSpPr>
          <p:nvPr>
            <p:ph type="body" idx="1"/>
          </p:nvPr>
        </p:nvSpPr>
        <p:spPr>
          <a:xfrm>
            <a:off x="1154953" y="2617299"/>
            <a:ext cx="31292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64" name="Google Shape;264;p28"/>
          <p:cNvSpPr txBox="1">
            <a:spLocks noGrp="1"/>
          </p:cNvSpPr>
          <p:nvPr>
            <p:ph type="body" idx="2"/>
          </p:nvPr>
        </p:nvSpPr>
        <p:spPr>
          <a:xfrm>
            <a:off x="1154953" y="3193561"/>
            <a:ext cx="3129200" cy="28336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65" name="Google Shape;265;p28"/>
          <p:cNvSpPr txBox="1">
            <a:spLocks noGrp="1"/>
          </p:cNvSpPr>
          <p:nvPr>
            <p:ph type="body" idx="3"/>
          </p:nvPr>
        </p:nvSpPr>
        <p:spPr>
          <a:xfrm>
            <a:off x="4512721" y="2603503"/>
            <a:ext cx="31456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66" name="Google Shape;266;p28"/>
          <p:cNvSpPr txBox="1">
            <a:spLocks noGrp="1"/>
          </p:cNvSpPr>
          <p:nvPr>
            <p:ph type="body" idx="4"/>
          </p:nvPr>
        </p:nvSpPr>
        <p:spPr>
          <a:xfrm>
            <a:off x="4512721" y="3193561"/>
            <a:ext cx="3145600" cy="28336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67" name="Google Shape;267;p28"/>
          <p:cNvSpPr txBox="1">
            <a:spLocks noGrp="1"/>
          </p:cNvSpPr>
          <p:nvPr>
            <p:ph type="body" idx="5"/>
          </p:nvPr>
        </p:nvSpPr>
        <p:spPr>
          <a:xfrm>
            <a:off x="7886700" y="2617299"/>
            <a:ext cx="31612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68" name="Google Shape;268;p28"/>
          <p:cNvSpPr txBox="1">
            <a:spLocks noGrp="1"/>
          </p:cNvSpPr>
          <p:nvPr>
            <p:ph type="body" idx="6"/>
          </p:nvPr>
        </p:nvSpPr>
        <p:spPr>
          <a:xfrm>
            <a:off x="7886700" y="3193561"/>
            <a:ext cx="3164800" cy="28336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cxnSp>
        <p:nvCxnSpPr>
          <p:cNvPr id="269" name="Google Shape;269;p28"/>
          <p:cNvCxnSpPr/>
          <p:nvPr/>
        </p:nvCxnSpPr>
        <p:spPr>
          <a:xfrm>
            <a:off x="4403971" y="2569633"/>
            <a:ext cx="0" cy="3492400"/>
          </a:xfrm>
          <a:prstGeom prst="straightConnector1">
            <a:avLst/>
          </a:prstGeom>
          <a:noFill/>
          <a:ln w="9525" cap="flat" cmpd="sng">
            <a:solidFill>
              <a:schemeClr val="accent1">
                <a:alpha val="40000"/>
              </a:schemeClr>
            </a:solidFill>
            <a:prstDash val="solid"/>
            <a:round/>
            <a:headEnd type="none" w="sm" len="sm"/>
            <a:tailEnd type="none" w="sm" len="sm"/>
          </a:ln>
        </p:spPr>
      </p:cxnSp>
      <p:cxnSp>
        <p:nvCxnSpPr>
          <p:cNvPr id="270" name="Google Shape;270;p28"/>
          <p:cNvCxnSpPr/>
          <p:nvPr/>
        </p:nvCxnSpPr>
        <p:spPr>
          <a:xfrm>
            <a:off x="7772401" y="2569633"/>
            <a:ext cx="0" cy="3492400"/>
          </a:xfrm>
          <a:prstGeom prst="straightConnector1">
            <a:avLst/>
          </a:prstGeom>
          <a:noFill/>
          <a:ln w="9525" cap="flat" cmpd="sng">
            <a:solidFill>
              <a:schemeClr val="accent1">
                <a:alpha val="40000"/>
              </a:schemeClr>
            </a:solidFill>
            <a:prstDash val="solid"/>
            <a:round/>
            <a:headEnd type="none" w="sm" len="sm"/>
            <a:tailEnd type="none" w="sm" len="sm"/>
          </a:ln>
        </p:spPr>
      </p:cxnSp>
      <p:sp>
        <p:nvSpPr>
          <p:cNvPr id="271" name="Google Shape;271;p28"/>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p28"/>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3" name="Google Shape;273;p28"/>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226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29"/>
          <p:cNvSpPr txBox="1">
            <a:spLocks noGrp="1"/>
          </p:cNvSpPr>
          <p:nvPr>
            <p:ph type="body" idx="1"/>
          </p:nvPr>
        </p:nvSpPr>
        <p:spPr>
          <a:xfrm>
            <a:off x="1154952" y="4532845"/>
            <a:ext cx="3050400" cy="5764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77" name="Google Shape;277;p29"/>
          <p:cNvSpPr>
            <a:spLocks noGrp="1"/>
          </p:cNvSpPr>
          <p:nvPr>
            <p:ph type="pic" idx="2"/>
          </p:nvPr>
        </p:nvSpPr>
        <p:spPr>
          <a:xfrm>
            <a:off x="1334552" y="2603500"/>
            <a:ext cx="2691200" cy="1591600"/>
          </a:xfrm>
          <a:prstGeom prst="roundRect">
            <a:avLst>
              <a:gd name="adj" fmla="val 1858"/>
            </a:avLst>
          </a:prstGeom>
          <a:noFill/>
          <a:ln>
            <a:noFill/>
          </a:ln>
          <a:effectLst>
            <a:outerShdw blurRad="38100" dist="38100" dir="5400000" algn="tl" rotWithShape="0">
              <a:srgbClr val="000000">
                <a:alpha val="41960"/>
              </a:srgbClr>
            </a:outerShdw>
          </a:effectLst>
        </p:spPr>
        <p:txBody>
          <a:bodyPr/>
          <a:lstStyle/>
          <a:p>
            <a:endParaRPr lang="en-CA"/>
          </a:p>
        </p:txBody>
      </p:sp>
      <p:sp>
        <p:nvSpPr>
          <p:cNvPr id="278" name="Google Shape;278;p29"/>
          <p:cNvSpPr txBox="1">
            <a:spLocks noGrp="1"/>
          </p:cNvSpPr>
          <p:nvPr>
            <p:ph type="body" idx="3"/>
          </p:nvPr>
        </p:nvSpPr>
        <p:spPr>
          <a:xfrm>
            <a:off x="1154953" y="5109107"/>
            <a:ext cx="3050400" cy="9180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79" name="Google Shape;279;p29"/>
          <p:cNvSpPr txBox="1">
            <a:spLocks noGrp="1"/>
          </p:cNvSpPr>
          <p:nvPr>
            <p:ph type="body" idx="4"/>
          </p:nvPr>
        </p:nvSpPr>
        <p:spPr>
          <a:xfrm>
            <a:off x="4572537" y="4532847"/>
            <a:ext cx="3046800" cy="6512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80" name="Google Shape;280;p29"/>
          <p:cNvSpPr>
            <a:spLocks noGrp="1"/>
          </p:cNvSpPr>
          <p:nvPr>
            <p:ph type="pic" idx="5"/>
          </p:nvPr>
        </p:nvSpPr>
        <p:spPr>
          <a:xfrm>
            <a:off x="4748463" y="2603500"/>
            <a:ext cx="2691200" cy="1591600"/>
          </a:xfrm>
          <a:prstGeom prst="roundRect">
            <a:avLst>
              <a:gd name="adj" fmla="val 1858"/>
            </a:avLst>
          </a:prstGeom>
          <a:noFill/>
          <a:ln>
            <a:noFill/>
          </a:ln>
          <a:effectLst>
            <a:outerShdw blurRad="38100" dist="38100" dir="5400000" algn="tl" rotWithShape="0">
              <a:srgbClr val="000000">
                <a:alpha val="41960"/>
              </a:srgbClr>
            </a:outerShdw>
          </a:effectLst>
        </p:spPr>
        <p:txBody>
          <a:bodyPr/>
          <a:lstStyle/>
          <a:p>
            <a:endParaRPr lang="en-CA"/>
          </a:p>
        </p:txBody>
      </p:sp>
      <p:sp>
        <p:nvSpPr>
          <p:cNvPr id="281" name="Google Shape;281;p29"/>
          <p:cNvSpPr txBox="1">
            <a:spLocks noGrp="1"/>
          </p:cNvSpPr>
          <p:nvPr>
            <p:ph type="body" idx="6"/>
          </p:nvPr>
        </p:nvSpPr>
        <p:spPr>
          <a:xfrm>
            <a:off x="4568865" y="5184003"/>
            <a:ext cx="3050400" cy="8432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sp>
        <p:nvSpPr>
          <p:cNvPr id="282" name="Google Shape;282;p29"/>
          <p:cNvSpPr txBox="1">
            <a:spLocks noGrp="1"/>
          </p:cNvSpPr>
          <p:nvPr>
            <p:ph type="body" idx="7"/>
          </p:nvPr>
        </p:nvSpPr>
        <p:spPr>
          <a:xfrm>
            <a:off x="7983435" y="4532847"/>
            <a:ext cx="3050400" cy="651200"/>
          </a:xfrm>
          <a:prstGeom prst="rect">
            <a:avLst/>
          </a:prstGeom>
          <a:noFill/>
          <a:ln>
            <a:noFill/>
          </a:ln>
        </p:spPr>
        <p:txBody>
          <a:bodyPr spcFirstLastPara="1" wrap="square" lIns="68575" tIns="34275" rIns="68575" bIns="34275" anchor="b" anchorCtr="0">
            <a:noAutofit/>
          </a:bodyPr>
          <a:lstStyle>
            <a:lvl1pPr marL="609630" lvl="0" indent="-304815" algn="l">
              <a:lnSpc>
                <a:spcPct val="100000"/>
              </a:lnSpc>
              <a:spcBef>
                <a:spcPts val="1067"/>
              </a:spcBef>
              <a:spcAft>
                <a:spcPts val="0"/>
              </a:spcAft>
              <a:buSzPts val="1400"/>
              <a:buNone/>
              <a:defRPr sz="2400" b="0">
                <a:solidFill>
                  <a:schemeClr val="accent1"/>
                </a:solidFill>
              </a:defRPr>
            </a:lvl1pPr>
            <a:lvl2pPr marL="1219261" lvl="1" indent="-304815" algn="l">
              <a:lnSpc>
                <a:spcPct val="100000"/>
              </a:lnSpc>
              <a:spcBef>
                <a:spcPts val="1067"/>
              </a:spcBef>
              <a:spcAft>
                <a:spcPts val="0"/>
              </a:spcAft>
              <a:buSzPts val="1200"/>
              <a:buNone/>
              <a:defRPr sz="2000" b="1"/>
            </a:lvl2pPr>
            <a:lvl3pPr marL="1828891" lvl="2" indent="-304815" algn="l">
              <a:lnSpc>
                <a:spcPct val="100000"/>
              </a:lnSpc>
              <a:spcBef>
                <a:spcPts val="1067"/>
              </a:spcBef>
              <a:spcAft>
                <a:spcPts val="0"/>
              </a:spcAft>
              <a:buSzPts val="1100"/>
              <a:buNone/>
              <a:defRPr sz="1867" b="1"/>
            </a:lvl3pPr>
            <a:lvl4pPr marL="2438522" lvl="3" indent="-304815" algn="l">
              <a:lnSpc>
                <a:spcPct val="100000"/>
              </a:lnSpc>
              <a:spcBef>
                <a:spcPts val="1067"/>
              </a:spcBef>
              <a:spcAft>
                <a:spcPts val="0"/>
              </a:spcAft>
              <a:buSzPts val="1000"/>
              <a:buNone/>
              <a:defRPr sz="1600" b="1"/>
            </a:lvl4pPr>
            <a:lvl5pPr marL="3048152" lvl="4" indent="-304815" algn="l">
              <a:lnSpc>
                <a:spcPct val="100000"/>
              </a:lnSpc>
              <a:spcBef>
                <a:spcPts val="1067"/>
              </a:spcBef>
              <a:spcAft>
                <a:spcPts val="0"/>
              </a:spcAft>
              <a:buSzPts val="1000"/>
              <a:buNone/>
              <a:defRPr sz="1600" b="1"/>
            </a:lvl5pPr>
            <a:lvl6pPr marL="3657783" lvl="5" indent="-304815" algn="l">
              <a:lnSpc>
                <a:spcPct val="100000"/>
              </a:lnSpc>
              <a:spcBef>
                <a:spcPts val="1067"/>
              </a:spcBef>
              <a:spcAft>
                <a:spcPts val="0"/>
              </a:spcAft>
              <a:buSzPts val="1000"/>
              <a:buNone/>
              <a:defRPr sz="1600" b="1"/>
            </a:lvl6pPr>
            <a:lvl7pPr marL="4267413" lvl="6" indent="-304815" algn="l">
              <a:lnSpc>
                <a:spcPct val="100000"/>
              </a:lnSpc>
              <a:spcBef>
                <a:spcPts val="1067"/>
              </a:spcBef>
              <a:spcAft>
                <a:spcPts val="0"/>
              </a:spcAft>
              <a:buSzPts val="1000"/>
              <a:buNone/>
              <a:defRPr sz="1600" b="1"/>
            </a:lvl7pPr>
            <a:lvl8pPr marL="4877044" lvl="7" indent="-304815" algn="l">
              <a:lnSpc>
                <a:spcPct val="100000"/>
              </a:lnSpc>
              <a:spcBef>
                <a:spcPts val="1067"/>
              </a:spcBef>
              <a:spcAft>
                <a:spcPts val="0"/>
              </a:spcAft>
              <a:buSzPts val="1000"/>
              <a:buNone/>
              <a:defRPr sz="1600" b="1"/>
            </a:lvl8pPr>
            <a:lvl9pPr marL="5486674" lvl="8" indent="-304815" algn="l">
              <a:lnSpc>
                <a:spcPct val="100000"/>
              </a:lnSpc>
              <a:spcBef>
                <a:spcPts val="1067"/>
              </a:spcBef>
              <a:spcAft>
                <a:spcPts val="0"/>
              </a:spcAft>
              <a:buSzPts val="1000"/>
              <a:buNone/>
              <a:defRPr sz="1600" b="1"/>
            </a:lvl9pPr>
          </a:lstStyle>
          <a:p>
            <a:endParaRPr/>
          </a:p>
        </p:txBody>
      </p:sp>
      <p:sp>
        <p:nvSpPr>
          <p:cNvPr id="283" name="Google Shape;283;p29"/>
          <p:cNvSpPr>
            <a:spLocks noGrp="1"/>
          </p:cNvSpPr>
          <p:nvPr>
            <p:ph type="pic" idx="8"/>
          </p:nvPr>
        </p:nvSpPr>
        <p:spPr>
          <a:xfrm>
            <a:off x="8163031" y="2603500"/>
            <a:ext cx="2691200" cy="1591600"/>
          </a:xfrm>
          <a:prstGeom prst="roundRect">
            <a:avLst>
              <a:gd name="adj" fmla="val 1858"/>
            </a:avLst>
          </a:prstGeom>
          <a:noFill/>
          <a:ln>
            <a:noFill/>
          </a:ln>
          <a:effectLst>
            <a:outerShdw blurRad="38100" dist="38100" dir="5400000" algn="tl" rotWithShape="0">
              <a:srgbClr val="000000">
                <a:alpha val="41960"/>
              </a:srgbClr>
            </a:outerShdw>
          </a:effectLst>
        </p:spPr>
        <p:txBody>
          <a:bodyPr/>
          <a:lstStyle/>
          <a:p>
            <a:endParaRPr lang="en-CA"/>
          </a:p>
        </p:txBody>
      </p:sp>
      <p:sp>
        <p:nvSpPr>
          <p:cNvPr id="284" name="Google Shape;284;p29"/>
          <p:cNvSpPr txBox="1">
            <a:spLocks noGrp="1"/>
          </p:cNvSpPr>
          <p:nvPr>
            <p:ph type="body" idx="9"/>
          </p:nvPr>
        </p:nvSpPr>
        <p:spPr>
          <a:xfrm>
            <a:off x="7983435" y="5184001"/>
            <a:ext cx="3050400" cy="843200"/>
          </a:xfrm>
          <a:prstGeom prst="rect">
            <a:avLst/>
          </a:prstGeom>
          <a:noFill/>
          <a:ln>
            <a:noFill/>
          </a:ln>
        </p:spPr>
        <p:txBody>
          <a:bodyPr spcFirstLastPara="1" wrap="square" lIns="68575" tIns="34275" rIns="68575" bIns="34275" anchor="t" anchorCtr="0">
            <a:normAutofit/>
          </a:bodyPr>
          <a:lstStyle>
            <a:lvl1pPr marL="609630" lvl="0" indent="-304815" algn="l">
              <a:lnSpc>
                <a:spcPct val="100000"/>
              </a:lnSpc>
              <a:spcBef>
                <a:spcPts val="1067"/>
              </a:spcBef>
              <a:spcAft>
                <a:spcPts val="0"/>
              </a:spcAft>
              <a:buSzPts val="800"/>
              <a:buNone/>
              <a:defRPr sz="1467"/>
            </a:lvl1pPr>
            <a:lvl2pPr marL="1219261" lvl="1" indent="-304815" algn="l">
              <a:lnSpc>
                <a:spcPct val="100000"/>
              </a:lnSpc>
              <a:spcBef>
                <a:spcPts val="1067"/>
              </a:spcBef>
              <a:spcAft>
                <a:spcPts val="0"/>
              </a:spcAft>
              <a:buSzPts val="700"/>
              <a:buNone/>
              <a:defRPr sz="1200"/>
            </a:lvl2pPr>
            <a:lvl3pPr marL="1828891" lvl="2" indent="-304815" algn="l">
              <a:lnSpc>
                <a:spcPct val="100000"/>
              </a:lnSpc>
              <a:spcBef>
                <a:spcPts val="1067"/>
              </a:spcBef>
              <a:spcAft>
                <a:spcPts val="0"/>
              </a:spcAft>
              <a:buSzPts val="600"/>
              <a:buNone/>
              <a:defRPr sz="1067"/>
            </a:lvl3pPr>
            <a:lvl4pPr marL="2438522" lvl="3" indent="-304815" algn="l">
              <a:lnSpc>
                <a:spcPct val="100000"/>
              </a:lnSpc>
              <a:spcBef>
                <a:spcPts val="1067"/>
              </a:spcBef>
              <a:spcAft>
                <a:spcPts val="0"/>
              </a:spcAft>
              <a:buSzPts val="500"/>
              <a:buNone/>
              <a:defRPr sz="933"/>
            </a:lvl4pPr>
            <a:lvl5pPr marL="3048152" lvl="4" indent="-304815" algn="l">
              <a:lnSpc>
                <a:spcPct val="100000"/>
              </a:lnSpc>
              <a:spcBef>
                <a:spcPts val="1067"/>
              </a:spcBef>
              <a:spcAft>
                <a:spcPts val="0"/>
              </a:spcAft>
              <a:buSzPts val="500"/>
              <a:buNone/>
              <a:defRPr sz="933"/>
            </a:lvl5pPr>
            <a:lvl6pPr marL="3657783" lvl="5" indent="-304815" algn="l">
              <a:lnSpc>
                <a:spcPct val="100000"/>
              </a:lnSpc>
              <a:spcBef>
                <a:spcPts val="1067"/>
              </a:spcBef>
              <a:spcAft>
                <a:spcPts val="0"/>
              </a:spcAft>
              <a:buSzPts val="500"/>
              <a:buNone/>
              <a:defRPr sz="933"/>
            </a:lvl6pPr>
            <a:lvl7pPr marL="4267413" lvl="6" indent="-304815" algn="l">
              <a:lnSpc>
                <a:spcPct val="100000"/>
              </a:lnSpc>
              <a:spcBef>
                <a:spcPts val="1067"/>
              </a:spcBef>
              <a:spcAft>
                <a:spcPts val="0"/>
              </a:spcAft>
              <a:buSzPts val="500"/>
              <a:buNone/>
              <a:defRPr sz="933"/>
            </a:lvl7pPr>
            <a:lvl8pPr marL="4877044" lvl="7" indent="-304815" algn="l">
              <a:lnSpc>
                <a:spcPct val="100000"/>
              </a:lnSpc>
              <a:spcBef>
                <a:spcPts val="1067"/>
              </a:spcBef>
              <a:spcAft>
                <a:spcPts val="0"/>
              </a:spcAft>
              <a:buSzPts val="500"/>
              <a:buNone/>
              <a:defRPr sz="933"/>
            </a:lvl8pPr>
            <a:lvl9pPr marL="5486674" lvl="8" indent="-304815" algn="l">
              <a:lnSpc>
                <a:spcPct val="100000"/>
              </a:lnSpc>
              <a:spcBef>
                <a:spcPts val="1067"/>
              </a:spcBef>
              <a:spcAft>
                <a:spcPts val="0"/>
              </a:spcAft>
              <a:buSzPts val="500"/>
              <a:buNone/>
              <a:defRPr sz="933"/>
            </a:lvl9pPr>
          </a:lstStyle>
          <a:p>
            <a:endParaRPr/>
          </a:p>
        </p:txBody>
      </p:sp>
      <p:cxnSp>
        <p:nvCxnSpPr>
          <p:cNvPr id="285" name="Google Shape;285;p29"/>
          <p:cNvCxnSpPr/>
          <p:nvPr/>
        </p:nvCxnSpPr>
        <p:spPr>
          <a:xfrm>
            <a:off x="4388153" y="2603500"/>
            <a:ext cx="0" cy="3517600"/>
          </a:xfrm>
          <a:prstGeom prst="straightConnector1">
            <a:avLst/>
          </a:prstGeom>
          <a:noFill/>
          <a:ln w="9525" cap="flat" cmpd="sng">
            <a:solidFill>
              <a:schemeClr val="accent1">
                <a:alpha val="40000"/>
              </a:schemeClr>
            </a:solidFill>
            <a:prstDash val="solid"/>
            <a:round/>
            <a:headEnd type="none" w="sm" len="sm"/>
            <a:tailEnd type="none" w="sm" len="sm"/>
          </a:ln>
        </p:spPr>
      </p:cxnSp>
      <p:cxnSp>
        <p:nvCxnSpPr>
          <p:cNvPr id="286" name="Google Shape;286;p29"/>
          <p:cNvCxnSpPr/>
          <p:nvPr/>
        </p:nvCxnSpPr>
        <p:spPr>
          <a:xfrm>
            <a:off x="7801905" y="2603500"/>
            <a:ext cx="0" cy="3492400"/>
          </a:xfrm>
          <a:prstGeom prst="straightConnector1">
            <a:avLst/>
          </a:prstGeom>
          <a:noFill/>
          <a:ln w="9525" cap="flat" cmpd="sng">
            <a:solidFill>
              <a:schemeClr val="accent1">
                <a:alpha val="40000"/>
              </a:schemeClr>
            </a:solidFill>
            <a:prstDash val="solid"/>
            <a:round/>
            <a:headEnd type="none" w="sm" len="sm"/>
            <a:tailEnd type="none" w="sm" len="sm"/>
          </a:ln>
        </p:spPr>
      </p:cxnSp>
      <p:sp>
        <p:nvSpPr>
          <p:cNvPr id="287" name="Google Shape;287;p29"/>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8" name="Google Shape;288;p29"/>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9" name="Google Shape;289;p29"/>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077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1154953" y="973668"/>
            <a:ext cx="8825600" cy="70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30"/>
          <p:cNvSpPr txBox="1">
            <a:spLocks noGrp="1"/>
          </p:cNvSpPr>
          <p:nvPr>
            <p:ph type="body" idx="1"/>
          </p:nvPr>
        </p:nvSpPr>
        <p:spPr>
          <a:xfrm rot="5400000">
            <a:off x="3827367" y="-69100"/>
            <a:ext cx="3416400" cy="87616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293" name="Google Shape;293;p30"/>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4" name="Google Shape;294;p30"/>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5" name="Google Shape;295;p30"/>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7254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96"/>
        <p:cNvGrpSpPr/>
        <p:nvPr/>
      </p:nvGrpSpPr>
      <p:grpSpPr>
        <a:xfrm>
          <a:off x="0" y="0"/>
          <a:ext cx="0" cy="0"/>
          <a:chOff x="0" y="0"/>
          <a:chExt cx="0" cy="0"/>
        </a:xfrm>
      </p:grpSpPr>
      <p:grpSp>
        <p:nvGrpSpPr>
          <p:cNvPr id="297" name="Google Shape;297;p31"/>
          <p:cNvGrpSpPr/>
          <p:nvPr/>
        </p:nvGrpSpPr>
        <p:grpSpPr>
          <a:xfrm>
            <a:off x="1" y="-2374"/>
            <a:ext cx="12192012" cy="6867027"/>
            <a:chOff x="0" y="-2373"/>
            <a:chExt cx="12192011" cy="6867027"/>
          </a:xfrm>
        </p:grpSpPr>
        <p:sp>
          <p:nvSpPr>
            <p:cNvPr id="298" name="Google Shape;298;p3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299" name="Google Shape;299;p31"/>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0" name="Google Shape;300;p31"/>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1" name="Google Shape;301;p31"/>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2" name="Google Shape;302;p31"/>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3" name="Google Shape;303;p31"/>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4" name="Google Shape;304;p31"/>
            <p:cNvSpPr/>
            <p:nvPr/>
          </p:nvSpPr>
          <p:spPr>
            <a:xfrm rot="5101739">
              <a:off x="6294738"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5" name="Google Shape;305;p31"/>
            <p:cNvSpPr/>
            <p:nvPr/>
          </p:nvSpPr>
          <p:spPr>
            <a:xfrm>
              <a:off x="414867" y="402165"/>
              <a:ext cx="6510900" cy="60537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6" name="Google Shape;306;p31"/>
            <p:cNvSpPr/>
            <p:nvPr/>
          </p:nvSpPr>
          <p:spPr>
            <a:xfrm rot="5400000">
              <a:off x="4449229" y="2801723"/>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a:lstStyle/>
            <a:p>
              <a:endParaRPr lang="en-CA" sz="1200"/>
            </a:p>
          </p:txBody>
        </p:sp>
        <p:sp>
          <p:nvSpPr>
            <p:cNvPr id="307" name="Google Shape;307;p3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CA" sz="1200"/>
            </a:p>
          </p:txBody>
        </p:sp>
      </p:grpSp>
      <p:sp>
        <p:nvSpPr>
          <p:cNvPr id="308" name="Google Shape;308;p31"/>
          <p:cNvSpPr txBox="1">
            <a:spLocks noGrp="1"/>
          </p:cNvSpPr>
          <p:nvPr>
            <p:ph type="title"/>
          </p:nvPr>
        </p:nvSpPr>
        <p:spPr>
          <a:xfrm rot="5400000">
            <a:off x="6909289" y="2945868"/>
            <a:ext cx="4748800" cy="14140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31"/>
          <p:cNvSpPr txBox="1">
            <a:spLocks noGrp="1"/>
          </p:cNvSpPr>
          <p:nvPr>
            <p:ph type="body" idx="1"/>
          </p:nvPr>
        </p:nvSpPr>
        <p:spPr>
          <a:xfrm rot="5400000">
            <a:off x="1904300" y="529068"/>
            <a:ext cx="4748800" cy="6247600"/>
          </a:xfrm>
          <a:prstGeom prst="rect">
            <a:avLst/>
          </a:prstGeom>
          <a:noFill/>
          <a:ln>
            <a:noFill/>
          </a:ln>
        </p:spPr>
        <p:txBody>
          <a:bodyPr spcFirstLastPara="1" wrap="square" lIns="68575" tIns="34275" rIns="68575" bIns="34275" anchor="t" anchorCtr="0">
            <a:normAutofit/>
          </a:bodyPr>
          <a:lstStyle>
            <a:lvl1pPr marL="609630" lvl="0" indent="-397953" algn="l">
              <a:lnSpc>
                <a:spcPct val="100000"/>
              </a:lnSpc>
              <a:spcBef>
                <a:spcPts val="1067"/>
              </a:spcBef>
              <a:spcAft>
                <a:spcPts val="0"/>
              </a:spcAft>
              <a:buSzPts val="1100"/>
              <a:buChar char="►"/>
              <a:defRPr/>
            </a:lvl1pPr>
            <a:lvl2pPr marL="1219261" lvl="1" indent="-397953" algn="l">
              <a:lnSpc>
                <a:spcPct val="100000"/>
              </a:lnSpc>
              <a:spcBef>
                <a:spcPts val="1067"/>
              </a:spcBef>
              <a:spcAft>
                <a:spcPts val="0"/>
              </a:spcAft>
              <a:buSzPts val="1100"/>
              <a:buChar char="►"/>
              <a:defRPr/>
            </a:lvl2pPr>
            <a:lvl3pPr marL="1828891" lvl="2" indent="-397953" algn="l">
              <a:lnSpc>
                <a:spcPct val="100000"/>
              </a:lnSpc>
              <a:spcBef>
                <a:spcPts val="1067"/>
              </a:spcBef>
              <a:spcAft>
                <a:spcPts val="0"/>
              </a:spcAft>
              <a:buSzPts val="1100"/>
              <a:buChar char="►"/>
              <a:defRPr/>
            </a:lvl3pPr>
            <a:lvl4pPr marL="2438522" lvl="3" indent="-397953" algn="l">
              <a:lnSpc>
                <a:spcPct val="100000"/>
              </a:lnSpc>
              <a:spcBef>
                <a:spcPts val="1067"/>
              </a:spcBef>
              <a:spcAft>
                <a:spcPts val="0"/>
              </a:spcAft>
              <a:buSzPts val="1100"/>
              <a:buChar char="►"/>
              <a:defRPr/>
            </a:lvl4pPr>
            <a:lvl5pPr marL="3048152" lvl="4" indent="-397953" algn="l">
              <a:lnSpc>
                <a:spcPct val="100000"/>
              </a:lnSpc>
              <a:spcBef>
                <a:spcPts val="1067"/>
              </a:spcBef>
              <a:spcAft>
                <a:spcPts val="0"/>
              </a:spcAft>
              <a:buSzPts val="1100"/>
              <a:buChar char="►"/>
              <a:defRPr/>
            </a:lvl5pPr>
            <a:lvl6pPr marL="3657783" lvl="5" indent="-397953" algn="l">
              <a:lnSpc>
                <a:spcPct val="100000"/>
              </a:lnSpc>
              <a:spcBef>
                <a:spcPts val="1067"/>
              </a:spcBef>
              <a:spcAft>
                <a:spcPts val="0"/>
              </a:spcAft>
              <a:buSzPts val="1100"/>
              <a:buChar char="►"/>
              <a:defRPr/>
            </a:lvl6pPr>
            <a:lvl7pPr marL="4267413" lvl="6" indent="-397953" algn="l">
              <a:lnSpc>
                <a:spcPct val="100000"/>
              </a:lnSpc>
              <a:spcBef>
                <a:spcPts val="1067"/>
              </a:spcBef>
              <a:spcAft>
                <a:spcPts val="0"/>
              </a:spcAft>
              <a:buSzPts val="1100"/>
              <a:buChar char="►"/>
              <a:defRPr/>
            </a:lvl7pPr>
            <a:lvl8pPr marL="4877044" lvl="7" indent="-397953" algn="l">
              <a:lnSpc>
                <a:spcPct val="100000"/>
              </a:lnSpc>
              <a:spcBef>
                <a:spcPts val="1067"/>
              </a:spcBef>
              <a:spcAft>
                <a:spcPts val="0"/>
              </a:spcAft>
              <a:buSzPts val="1100"/>
              <a:buChar char="►"/>
              <a:defRPr/>
            </a:lvl8pPr>
            <a:lvl9pPr marL="5486674" lvl="8" indent="-397953" algn="l">
              <a:lnSpc>
                <a:spcPct val="100000"/>
              </a:lnSpc>
              <a:spcBef>
                <a:spcPts val="1067"/>
              </a:spcBef>
              <a:spcAft>
                <a:spcPts val="0"/>
              </a:spcAft>
              <a:buSzPts val="1100"/>
              <a:buChar char="►"/>
              <a:defRPr/>
            </a:lvl9pPr>
          </a:lstStyle>
          <a:p>
            <a:endParaRPr/>
          </a:p>
        </p:txBody>
      </p:sp>
      <p:sp>
        <p:nvSpPr>
          <p:cNvPr id="310" name="Google Shape;310;p31"/>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1" name="Google Shape;311;p31"/>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2" name="Google Shape;312;p31"/>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13" name="Google Shape;313;p31"/>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1242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689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44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00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8231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354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205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57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207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420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694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2971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224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4559299"/>
          </a:xfrm>
          <a:prstGeom prst="rect">
            <a:avLst/>
          </a:prstGeom>
        </p:spPr>
      </p:pic>
      <p:sp>
        <p:nvSpPr>
          <p:cNvPr id="17" name="bg object 17"/>
          <p:cNvSpPr/>
          <p:nvPr/>
        </p:nvSpPr>
        <p:spPr>
          <a:xfrm>
            <a:off x="713208" y="804664"/>
            <a:ext cx="10765790" cy="1843617"/>
          </a:xfrm>
          <a:custGeom>
            <a:avLst/>
            <a:gdLst/>
            <a:ahLst/>
            <a:cxnLst/>
            <a:rect l="l" t="t" r="r" b="b"/>
            <a:pathLst>
              <a:path w="16148685" h="2765425">
                <a:moveTo>
                  <a:pt x="14417981" y="2765374"/>
                </a:moveTo>
                <a:lnTo>
                  <a:pt x="1730312" y="2765374"/>
                </a:lnTo>
                <a:lnTo>
                  <a:pt x="1684122" y="2762709"/>
                </a:lnTo>
                <a:lnTo>
                  <a:pt x="1639497" y="2754913"/>
                </a:lnTo>
                <a:lnTo>
                  <a:pt x="1596734" y="2742283"/>
                </a:lnTo>
                <a:lnTo>
                  <a:pt x="1556131" y="2725117"/>
                </a:lnTo>
                <a:lnTo>
                  <a:pt x="1517984" y="2703710"/>
                </a:lnTo>
                <a:lnTo>
                  <a:pt x="1482591" y="2678362"/>
                </a:lnTo>
                <a:lnTo>
                  <a:pt x="1450249" y="2649368"/>
                </a:lnTo>
                <a:lnTo>
                  <a:pt x="1421255" y="2617026"/>
                </a:lnTo>
                <a:lnTo>
                  <a:pt x="1395907" y="2581633"/>
                </a:lnTo>
                <a:lnTo>
                  <a:pt x="1374500" y="2543486"/>
                </a:lnTo>
                <a:lnTo>
                  <a:pt x="1357334" y="2502883"/>
                </a:lnTo>
                <a:lnTo>
                  <a:pt x="1344704" y="2460120"/>
                </a:lnTo>
                <a:lnTo>
                  <a:pt x="1336908" y="2415495"/>
                </a:lnTo>
                <a:lnTo>
                  <a:pt x="1334243" y="2369305"/>
                </a:lnTo>
                <a:lnTo>
                  <a:pt x="1334243" y="1980342"/>
                </a:lnTo>
                <a:lnTo>
                  <a:pt x="1331579" y="1934152"/>
                </a:lnTo>
                <a:lnTo>
                  <a:pt x="1323783" y="1889527"/>
                </a:lnTo>
                <a:lnTo>
                  <a:pt x="1311153" y="1846765"/>
                </a:lnTo>
                <a:lnTo>
                  <a:pt x="1293987" y="1806161"/>
                </a:lnTo>
                <a:lnTo>
                  <a:pt x="1272580" y="1768014"/>
                </a:lnTo>
                <a:lnTo>
                  <a:pt x="1247232" y="1732621"/>
                </a:lnTo>
                <a:lnTo>
                  <a:pt x="1218238" y="1700279"/>
                </a:lnTo>
                <a:lnTo>
                  <a:pt x="1185896" y="1671285"/>
                </a:lnTo>
                <a:lnTo>
                  <a:pt x="1150503" y="1645937"/>
                </a:lnTo>
                <a:lnTo>
                  <a:pt x="1112356" y="1624530"/>
                </a:lnTo>
                <a:lnTo>
                  <a:pt x="1071753" y="1607364"/>
                </a:lnTo>
                <a:lnTo>
                  <a:pt x="1028990" y="1594734"/>
                </a:lnTo>
                <a:lnTo>
                  <a:pt x="984365" y="1586938"/>
                </a:lnTo>
                <a:lnTo>
                  <a:pt x="938175" y="1584274"/>
                </a:lnTo>
                <a:lnTo>
                  <a:pt x="396068" y="1584274"/>
                </a:lnTo>
                <a:lnTo>
                  <a:pt x="349878" y="1581609"/>
                </a:lnTo>
                <a:lnTo>
                  <a:pt x="305253" y="1573813"/>
                </a:lnTo>
                <a:lnTo>
                  <a:pt x="262490" y="1561183"/>
                </a:lnTo>
                <a:lnTo>
                  <a:pt x="221887" y="1544017"/>
                </a:lnTo>
                <a:lnTo>
                  <a:pt x="183740" y="1522611"/>
                </a:lnTo>
                <a:lnTo>
                  <a:pt x="148347" y="1497262"/>
                </a:lnTo>
                <a:lnTo>
                  <a:pt x="116005" y="1468268"/>
                </a:lnTo>
                <a:lnTo>
                  <a:pt x="87011" y="1435926"/>
                </a:lnTo>
                <a:lnTo>
                  <a:pt x="61663" y="1400533"/>
                </a:lnTo>
                <a:lnTo>
                  <a:pt x="40256" y="1362386"/>
                </a:lnTo>
                <a:lnTo>
                  <a:pt x="23090" y="1321783"/>
                </a:lnTo>
                <a:lnTo>
                  <a:pt x="10460" y="1279020"/>
                </a:lnTo>
                <a:lnTo>
                  <a:pt x="2664" y="1234395"/>
                </a:lnTo>
                <a:lnTo>
                  <a:pt x="0" y="1188205"/>
                </a:lnTo>
                <a:lnTo>
                  <a:pt x="0" y="396068"/>
                </a:lnTo>
                <a:lnTo>
                  <a:pt x="2664" y="349878"/>
                </a:lnTo>
                <a:lnTo>
                  <a:pt x="10460" y="305253"/>
                </a:lnTo>
                <a:lnTo>
                  <a:pt x="23090" y="262490"/>
                </a:lnTo>
                <a:lnTo>
                  <a:pt x="40256" y="221887"/>
                </a:lnTo>
                <a:lnTo>
                  <a:pt x="61663" y="183740"/>
                </a:lnTo>
                <a:lnTo>
                  <a:pt x="87011" y="148347"/>
                </a:lnTo>
                <a:lnTo>
                  <a:pt x="116005" y="116005"/>
                </a:lnTo>
                <a:lnTo>
                  <a:pt x="148347" y="87011"/>
                </a:lnTo>
                <a:lnTo>
                  <a:pt x="183740" y="61663"/>
                </a:lnTo>
                <a:lnTo>
                  <a:pt x="221887" y="40256"/>
                </a:lnTo>
                <a:lnTo>
                  <a:pt x="262490" y="23090"/>
                </a:lnTo>
                <a:lnTo>
                  <a:pt x="305253" y="10460"/>
                </a:lnTo>
                <a:lnTo>
                  <a:pt x="349878" y="2664"/>
                </a:lnTo>
                <a:lnTo>
                  <a:pt x="396068" y="0"/>
                </a:lnTo>
                <a:lnTo>
                  <a:pt x="15752076" y="0"/>
                </a:lnTo>
                <a:lnTo>
                  <a:pt x="15804137" y="3434"/>
                </a:lnTo>
                <a:lnTo>
                  <a:pt x="15854866" y="13569"/>
                </a:lnTo>
                <a:lnTo>
                  <a:pt x="15903646" y="30148"/>
                </a:lnTo>
                <a:lnTo>
                  <a:pt x="15949862" y="52918"/>
                </a:lnTo>
                <a:lnTo>
                  <a:pt x="15992898" y="81622"/>
                </a:lnTo>
                <a:lnTo>
                  <a:pt x="16032139" y="116005"/>
                </a:lnTo>
                <a:lnTo>
                  <a:pt x="16066523" y="155247"/>
                </a:lnTo>
                <a:lnTo>
                  <a:pt x="16095227" y="198283"/>
                </a:lnTo>
                <a:lnTo>
                  <a:pt x="16117996" y="244499"/>
                </a:lnTo>
                <a:lnTo>
                  <a:pt x="16134575" y="293279"/>
                </a:lnTo>
                <a:lnTo>
                  <a:pt x="16144710" y="344007"/>
                </a:lnTo>
                <a:lnTo>
                  <a:pt x="16148145" y="396068"/>
                </a:lnTo>
                <a:lnTo>
                  <a:pt x="16148145" y="1188205"/>
                </a:lnTo>
                <a:lnTo>
                  <a:pt x="16144710" y="1240266"/>
                </a:lnTo>
                <a:lnTo>
                  <a:pt x="16134575" y="1290994"/>
                </a:lnTo>
                <a:lnTo>
                  <a:pt x="16117996" y="1339774"/>
                </a:lnTo>
                <a:lnTo>
                  <a:pt x="16095227" y="1385990"/>
                </a:lnTo>
                <a:lnTo>
                  <a:pt x="16066523" y="1429026"/>
                </a:lnTo>
                <a:lnTo>
                  <a:pt x="16032139" y="1468268"/>
                </a:lnTo>
                <a:lnTo>
                  <a:pt x="15992898" y="1502652"/>
                </a:lnTo>
                <a:lnTo>
                  <a:pt x="15949862" y="1531355"/>
                </a:lnTo>
                <a:lnTo>
                  <a:pt x="15903646" y="1554125"/>
                </a:lnTo>
                <a:lnTo>
                  <a:pt x="15854866" y="1570704"/>
                </a:lnTo>
                <a:lnTo>
                  <a:pt x="15804137" y="1580839"/>
                </a:lnTo>
                <a:lnTo>
                  <a:pt x="15752076" y="1584274"/>
                </a:lnTo>
                <a:lnTo>
                  <a:pt x="15210119" y="1584274"/>
                </a:lnTo>
                <a:lnTo>
                  <a:pt x="15158057" y="1587708"/>
                </a:lnTo>
                <a:lnTo>
                  <a:pt x="15107329" y="1597843"/>
                </a:lnTo>
                <a:lnTo>
                  <a:pt x="15058549" y="1614423"/>
                </a:lnTo>
                <a:lnTo>
                  <a:pt x="15012333" y="1637192"/>
                </a:lnTo>
                <a:lnTo>
                  <a:pt x="14969297" y="1665896"/>
                </a:lnTo>
                <a:lnTo>
                  <a:pt x="14930056" y="1700279"/>
                </a:lnTo>
                <a:lnTo>
                  <a:pt x="14895672" y="1739521"/>
                </a:lnTo>
                <a:lnTo>
                  <a:pt x="14866968" y="1782557"/>
                </a:lnTo>
                <a:lnTo>
                  <a:pt x="14844199" y="1828773"/>
                </a:lnTo>
                <a:lnTo>
                  <a:pt x="14827619" y="1877553"/>
                </a:lnTo>
                <a:lnTo>
                  <a:pt x="14817485" y="1928281"/>
                </a:lnTo>
                <a:lnTo>
                  <a:pt x="14814050" y="1980342"/>
                </a:lnTo>
                <a:lnTo>
                  <a:pt x="14814050" y="2369305"/>
                </a:lnTo>
                <a:lnTo>
                  <a:pt x="14810615" y="2421366"/>
                </a:lnTo>
                <a:lnTo>
                  <a:pt x="14800480" y="2472094"/>
                </a:lnTo>
                <a:lnTo>
                  <a:pt x="14783901" y="2520874"/>
                </a:lnTo>
                <a:lnTo>
                  <a:pt x="14761132" y="2567090"/>
                </a:lnTo>
                <a:lnTo>
                  <a:pt x="14732428" y="2610126"/>
                </a:lnTo>
                <a:lnTo>
                  <a:pt x="14698044" y="2649368"/>
                </a:lnTo>
                <a:lnTo>
                  <a:pt x="14658803" y="2683752"/>
                </a:lnTo>
                <a:lnTo>
                  <a:pt x="14615767" y="2712455"/>
                </a:lnTo>
                <a:lnTo>
                  <a:pt x="14569551" y="2735225"/>
                </a:lnTo>
                <a:lnTo>
                  <a:pt x="14520771" y="2751804"/>
                </a:lnTo>
                <a:lnTo>
                  <a:pt x="14470042" y="2761939"/>
                </a:lnTo>
                <a:lnTo>
                  <a:pt x="14417981" y="2765374"/>
                </a:lnTo>
                <a:close/>
              </a:path>
            </a:pathLst>
          </a:custGeom>
          <a:solidFill>
            <a:srgbClr val="F6F6F6">
              <a:alpha val="72999"/>
            </a:srgbClr>
          </a:solidFill>
        </p:spPr>
        <p:txBody>
          <a:bodyPr wrap="square" lIns="0" tIns="0" rIns="0" bIns="0" rtlCol="0"/>
          <a:lstStyle/>
          <a:p>
            <a:endParaRPr sz="1200"/>
          </a:p>
        </p:txBody>
      </p:sp>
      <p:sp>
        <p:nvSpPr>
          <p:cNvPr id="2" name="Holder 2"/>
          <p:cNvSpPr>
            <a:spLocks noGrp="1"/>
          </p:cNvSpPr>
          <p:nvPr>
            <p:ph type="ctrTitle"/>
          </p:nvPr>
        </p:nvSpPr>
        <p:spPr>
          <a:xfrm>
            <a:off x="995017" y="880931"/>
            <a:ext cx="10201964" cy="1667933"/>
          </a:xfrm>
          <a:prstGeom prst="rect">
            <a:avLst/>
          </a:prstGeom>
        </p:spPr>
        <p:txBody>
          <a:bodyPr wrap="square" lIns="0" tIns="0" rIns="0" bIns="0">
            <a:spAutoFit/>
          </a:bodyPr>
          <a:lstStyle>
            <a:lvl1pPr>
              <a:defRPr sz="5667" b="1" i="0">
                <a:solidFill>
                  <a:srgbClr val="004AAC"/>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367" b="1" i="0">
                <a:solidFill>
                  <a:srgbClr val="18181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1333" b="1" i="0">
                <a:solidFill>
                  <a:srgbClr val="A32A32"/>
                </a:solidFill>
                <a:latin typeface="Trebuchet MS"/>
                <a:cs typeface="Trebuchet MS"/>
              </a:defRPr>
            </a:lvl1pPr>
          </a:lstStyle>
          <a:p>
            <a:pPr marL="8467">
              <a:lnSpc>
                <a:spcPts val="1560"/>
              </a:lnSpc>
            </a:pPr>
            <a:r>
              <a:rPr spc="-63">
                <a:solidFill>
                  <a:srgbClr val="08418F"/>
                </a:solidFill>
              </a:rPr>
              <a:t>C-</a:t>
            </a:r>
            <a:r>
              <a:rPr spc="-37">
                <a:solidFill>
                  <a:srgbClr val="08418F"/>
                </a:solidFill>
              </a:rPr>
              <a:t>BTC</a:t>
            </a:r>
            <a:r>
              <a:rPr spc="-153">
                <a:solidFill>
                  <a:srgbClr val="08418F"/>
                </a:solidFill>
              </a:rPr>
              <a:t> </a:t>
            </a:r>
            <a:r>
              <a:rPr spc="-20">
                <a:solidFill>
                  <a:srgbClr val="000000"/>
                </a:solidFill>
              </a:rPr>
              <a:t>I</a:t>
            </a:r>
            <a:r>
              <a:rPr spc="-153">
                <a:solidFill>
                  <a:srgbClr val="000000"/>
                </a:solidFill>
              </a:rPr>
              <a:t> </a:t>
            </a:r>
            <a:r>
              <a:rPr spc="-50"/>
              <a:t>EVALUATING</a:t>
            </a:r>
            <a:r>
              <a:rPr spc="-150"/>
              <a:t> </a:t>
            </a:r>
            <a:r>
              <a:t>A</a:t>
            </a:r>
            <a:r>
              <a:rPr spc="-153"/>
              <a:t> </a:t>
            </a:r>
            <a:r>
              <a:rPr spc="-63"/>
              <a:t>NATIONAL</a:t>
            </a:r>
            <a:r>
              <a:rPr spc="-153"/>
              <a:t> </a:t>
            </a:r>
            <a:r>
              <a:rPr spc="-33"/>
              <a:t>INITIATIVE</a:t>
            </a:r>
            <a:r>
              <a:rPr spc="-150"/>
              <a:t> </a:t>
            </a:r>
            <a:r>
              <a:rPr spc="-97"/>
              <a:t>TO</a:t>
            </a:r>
            <a:r>
              <a:rPr spc="-153"/>
              <a:t> </a:t>
            </a:r>
            <a:r>
              <a:rPr spc="-93"/>
              <a:t>END</a:t>
            </a:r>
            <a:r>
              <a:rPr spc="-153"/>
              <a:t> </a:t>
            </a:r>
            <a:r>
              <a:rPr spc="-87"/>
              <a:t>THE</a:t>
            </a:r>
            <a:r>
              <a:rPr spc="-153"/>
              <a:t> </a:t>
            </a:r>
            <a:r>
              <a:rPr spc="-50"/>
              <a:t>CYCLE</a:t>
            </a:r>
            <a:r>
              <a:rPr spc="-150"/>
              <a:t> </a:t>
            </a:r>
            <a:r>
              <a:rPr spc="-110"/>
              <a:t>OF</a:t>
            </a:r>
            <a:r>
              <a:rPr spc="-153"/>
              <a:t> </a:t>
            </a:r>
            <a:r>
              <a:rPr spc="-7"/>
              <a:t>VIOLENCE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21659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807507"/>
            <a:ext cx="12192000" cy="1571485"/>
          </a:xfrm>
          <a:prstGeom prst="rect">
            <a:avLst/>
          </a:prstGeom>
        </p:spPr>
      </p:pic>
      <p:pic>
        <p:nvPicPr>
          <p:cNvPr id="17" name="bg object 17"/>
          <p:cNvPicPr/>
          <p:nvPr/>
        </p:nvPicPr>
        <p:blipFill>
          <a:blip r:embed="rId3" cstate="print"/>
          <a:stretch>
            <a:fillRect/>
          </a:stretch>
        </p:blipFill>
        <p:spPr>
          <a:xfrm>
            <a:off x="0" y="5847801"/>
            <a:ext cx="12191999" cy="1010199"/>
          </a:xfrm>
          <a:prstGeom prst="rect">
            <a:avLst/>
          </a:prstGeom>
        </p:spPr>
      </p:pic>
      <p:sp>
        <p:nvSpPr>
          <p:cNvPr id="18" name="bg object 18"/>
          <p:cNvSpPr/>
          <p:nvPr/>
        </p:nvSpPr>
        <p:spPr>
          <a:xfrm>
            <a:off x="1755349" y="1418791"/>
            <a:ext cx="3799840" cy="3309620"/>
          </a:xfrm>
          <a:custGeom>
            <a:avLst/>
            <a:gdLst/>
            <a:ahLst/>
            <a:cxnLst/>
            <a:rect l="l" t="t" r="r" b="b"/>
            <a:pathLst>
              <a:path w="5699759" h="4964430">
                <a:moveTo>
                  <a:pt x="5699761" y="2560319"/>
                </a:moveTo>
                <a:lnTo>
                  <a:pt x="5690888" y="3047769"/>
                </a:lnTo>
                <a:lnTo>
                  <a:pt x="5666071" y="3405608"/>
                </a:lnTo>
                <a:lnTo>
                  <a:pt x="5631177" y="3689553"/>
                </a:lnTo>
                <a:lnTo>
                  <a:pt x="5592759" y="3902635"/>
                </a:lnTo>
                <a:lnTo>
                  <a:pt x="5544079" y="4099553"/>
                </a:lnTo>
                <a:lnTo>
                  <a:pt x="5500323" y="4234604"/>
                </a:lnTo>
                <a:lnTo>
                  <a:pt x="5449954" y="4357242"/>
                </a:lnTo>
                <a:lnTo>
                  <a:pt x="5392614" y="4466043"/>
                </a:lnTo>
                <a:lnTo>
                  <a:pt x="5350336" y="4530187"/>
                </a:lnTo>
                <a:lnTo>
                  <a:pt x="5304693" y="4587128"/>
                </a:lnTo>
                <a:lnTo>
                  <a:pt x="5255578" y="4636444"/>
                </a:lnTo>
                <a:lnTo>
                  <a:pt x="5202885" y="4677712"/>
                </a:lnTo>
                <a:lnTo>
                  <a:pt x="5146506" y="4710512"/>
                </a:lnTo>
                <a:lnTo>
                  <a:pt x="5045666" y="4755906"/>
                </a:lnTo>
                <a:lnTo>
                  <a:pt x="4942300" y="4795342"/>
                </a:lnTo>
                <a:lnTo>
                  <a:pt x="4783509" y="4844214"/>
                </a:lnTo>
                <a:lnTo>
                  <a:pt x="4621593" y="4881960"/>
                </a:lnTo>
                <a:lnTo>
                  <a:pt x="4403501" y="4917345"/>
                </a:lnTo>
                <a:lnTo>
                  <a:pt x="4132465" y="4942116"/>
                </a:lnTo>
                <a:lnTo>
                  <a:pt x="3135439" y="4949588"/>
                </a:lnTo>
                <a:lnTo>
                  <a:pt x="2263804" y="4964412"/>
                </a:lnTo>
                <a:lnTo>
                  <a:pt x="1395016" y="4930676"/>
                </a:lnTo>
                <a:lnTo>
                  <a:pt x="1150181" y="4906138"/>
                </a:lnTo>
                <a:lnTo>
                  <a:pt x="1005007" y="4881272"/>
                </a:lnTo>
                <a:lnTo>
                  <a:pt x="863102" y="4845898"/>
                </a:lnTo>
                <a:lnTo>
                  <a:pt x="771114" y="4815305"/>
                </a:lnTo>
                <a:lnTo>
                  <a:pt x="681776" y="4778285"/>
                </a:lnTo>
                <a:lnTo>
                  <a:pt x="595568" y="4734132"/>
                </a:lnTo>
                <a:lnTo>
                  <a:pt x="553786" y="4709162"/>
                </a:lnTo>
                <a:lnTo>
                  <a:pt x="512656" y="4681352"/>
                </a:lnTo>
                <a:lnTo>
                  <a:pt x="473522" y="4651036"/>
                </a:lnTo>
                <a:lnTo>
                  <a:pt x="401125" y="4583543"/>
                </a:lnTo>
                <a:lnTo>
                  <a:pt x="336362" y="4508000"/>
                </a:lnTo>
                <a:lnTo>
                  <a:pt x="278998" y="4425722"/>
                </a:lnTo>
                <a:lnTo>
                  <a:pt x="228800" y="4338024"/>
                </a:lnTo>
                <a:lnTo>
                  <a:pt x="185533" y="4246224"/>
                </a:lnTo>
                <a:lnTo>
                  <a:pt x="148963" y="4151635"/>
                </a:lnTo>
                <a:lnTo>
                  <a:pt x="118856" y="4055574"/>
                </a:lnTo>
                <a:lnTo>
                  <a:pt x="85300" y="3911600"/>
                </a:lnTo>
                <a:lnTo>
                  <a:pt x="41109" y="3633620"/>
                </a:lnTo>
                <a:lnTo>
                  <a:pt x="29468" y="3487442"/>
                </a:lnTo>
                <a:lnTo>
                  <a:pt x="0" y="2191911"/>
                </a:lnTo>
                <a:lnTo>
                  <a:pt x="19926" y="1588905"/>
                </a:lnTo>
                <a:lnTo>
                  <a:pt x="58067" y="1189126"/>
                </a:lnTo>
                <a:lnTo>
                  <a:pt x="79609" y="1042532"/>
                </a:lnTo>
                <a:lnTo>
                  <a:pt x="111871" y="900460"/>
                </a:lnTo>
                <a:lnTo>
                  <a:pt x="140819" y="807142"/>
                </a:lnTo>
                <a:lnTo>
                  <a:pt x="175749" y="715920"/>
                </a:lnTo>
                <a:lnTo>
                  <a:pt x="216687" y="627631"/>
                </a:lnTo>
                <a:lnTo>
                  <a:pt x="263660" y="543114"/>
                </a:lnTo>
                <a:lnTo>
                  <a:pt x="316694" y="463209"/>
                </a:lnTo>
                <a:lnTo>
                  <a:pt x="375816" y="388753"/>
                </a:lnTo>
                <a:lnTo>
                  <a:pt x="441053" y="320585"/>
                </a:lnTo>
                <a:lnTo>
                  <a:pt x="512429" y="259544"/>
                </a:lnTo>
                <a:lnTo>
                  <a:pt x="589973" y="206468"/>
                </a:lnTo>
                <a:lnTo>
                  <a:pt x="673710" y="162196"/>
                </a:lnTo>
                <a:lnTo>
                  <a:pt x="717909" y="143624"/>
                </a:lnTo>
                <a:lnTo>
                  <a:pt x="767731" y="126215"/>
                </a:lnTo>
                <a:lnTo>
                  <a:pt x="869835" y="99840"/>
                </a:lnTo>
                <a:lnTo>
                  <a:pt x="974227" y="82134"/>
                </a:lnTo>
                <a:lnTo>
                  <a:pt x="1888341" y="13773"/>
                </a:lnTo>
                <a:lnTo>
                  <a:pt x="2898243" y="0"/>
                </a:lnTo>
                <a:lnTo>
                  <a:pt x="3907052" y="48570"/>
                </a:lnTo>
                <a:lnTo>
                  <a:pt x="4613897" y="120505"/>
                </a:lnTo>
                <a:lnTo>
                  <a:pt x="4768891" y="145795"/>
                </a:lnTo>
                <a:lnTo>
                  <a:pt x="4870312" y="169403"/>
                </a:lnTo>
                <a:lnTo>
                  <a:pt x="4968965" y="200620"/>
                </a:lnTo>
                <a:lnTo>
                  <a:pt x="5063789" y="241343"/>
                </a:lnTo>
                <a:lnTo>
                  <a:pt x="5109431" y="265861"/>
                </a:lnTo>
                <a:lnTo>
                  <a:pt x="5151817" y="292168"/>
                </a:lnTo>
                <a:lnTo>
                  <a:pt x="5231053" y="351895"/>
                </a:lnTo>
                <a:lnTo>
                  <a:pt x="5302987" y="420124"/>
                </a:lnTo>
                <a:lnTo>
                  <a:pt x="5367714" y="495674"/>
                </a:lnTo>
                <a:lnTo>
                  <a:pt x="5425328" y="577367"/>
                </a:lnTo>
                <a:lnTo>
                  <a:pt x="5475923" y="664022"/>
                </a:lnTo>
                <a:lnTo>
                  <a:pt x="5519594" y="754461"/>
                </a:lnTo>
                <a:lnTo>
                  <a:pt x="5562610" y="868357"/>
                </a:lnTo>
                <a:lnTo>
                  <a:pt x="5625192" y="1283502"/>
                </a:lnTo>
                <a:lnTo>
                  <a:pt x="5681537" y="1972353"/>
                </a:lnTo>
                <a:lnTo>
                  <a:pt x="5699761" y="2560319"/>
                </a:lnTo>
                <a:close/>
              </a:path>
            </a:pathLst>
          </a:custGeom>
          <a:solidFill>
            <a:srgbClr val="FFF096"/>
          </a:solidFill>
        </p:spPr>
        <p:txBody>
          <a:bodyPr wrap="square" lIns="0" tIns="0" rIns="0" bIns="0" rtlCol="0"/>
          <a:lstStyle/>
          <a:p>
            <a:endParaRPr sz="1200"/>
          </a:p>
        </p:txBody>
      </p:sp>
      <p:sp>
        <p:nvSpPr>
          <p:cNvPr id="2" name="Holder 2"/>
          <p:cNvSpPr>
            <a:spLocks noGrp="1"/>
          </p:cNvSpPr>
          <p:nvPr>
            <p:ph type="title"/>
          </p:nvPr>
        </p:nvSpPr>
        <p:spPr/>
        <p:txBody>
          <a:bodyPr lIns="0" tIns="0" rIns="0" bIns="0"/>
          <a:lstStyle>
            <a:lvl1pPr>
              <a:defRPr sz="5667" b="0" i="0">
                <a:solidFill>
                  <a:srgbClr val="07428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045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630" lvl="0" indent="-406420">
              <a:spcBef>
                <a:spcPts val="0"/>
              </a:spcBef>
              <a:spcAft>
                <a:spcPts val="0"/>
              </a:spcAft>
              <a:buSzPts val="1200"/>
              <a:buChar char="●"/>
              <a:defRPr sz="1600"/>
            </a:lvl1pPr>
            <a:lvl2pPr marL="1219261" lvl="1" indent="-406420">
              <a:spcBef>
                <a:spcPts val="0"/>
              </a:spcBef>
              <a:spcAft>
                <a:spcPts val="0"/>
              </a:spcAft>
              <a:buSzPts val="1200"/>
              <a:buChar char="○"/>
              <a:defRPr sz="1600"/>
            </a:lvl2pPr>
            <a:lvl3pPr marL="1828891" lvl="2" indent="-406420">
              <a:spcBef>
                <a:spcPts val="0"/>
              </a:spcBef>
              <a:spcAft>
                <a:spcPts val="0"/>
              </a:spcAft>
              <a:buSzPts val="1200"/>
              <a:buChar char="■"/>
              <a:defRPr sz="1600"/>
            </a:lvl3pPr>
            <a:lvl4pPr marL="2438522" lvl="3" indent="-406420">
              <a:spcBef>
                <a:spcPts val="0"/>
              </a:spcBef>
              <a:spcAft>
                <a:spcPts val="0"/>
              </a:spcAft>
              <a:buSzPts val="1200"/>
              <a:buChar char="●"/>
              <a:defRPr sz="1600"/>
            </a:lvl4pPr>
            <a:lvl5pPr marL="3048152" lvl="4" indent="-406420">
              <a:spcBef>
                <a:spcPts val="0"/>
              </a:spcBef>
              <a:spcAft>
                <a:spcPts val="0"/>
              </a:spcAft>
              <a:buSzPts val="1200"/>
              <a:buChar char="○"/>
              <a:defRPr sz="1600"/>
            </a:lvl5pPr>
            <a:lvl6pPr marL="3657783" lvl="5" indent="-406420">
              <a:spcBef>
                <a:spcPts val="0"/>
              </a:spcBef>
              <a:spcAft>
                <a:spcPts val="0"/>
              </a:spcAft>
              <a:buSzPts val="1200"/>
              <a:buChar char="■"/>
              <a:defRPr sz="1600"/>
            </a:lvl6pPr>
            <a:lvl7pPr marL="4267413" lvl="6" indent="-406420">
              <a:spcBef>
                <a:spcPts val="0"/>
              </a:spcBef>
              <a:spcAft>
                <a:spcPts val="0"/>
              </a:spcAft>
              <a:buSzPts val="1200"/>
              <a:buChar char="●"/>
              <a:defRPr sz="1600"/>
            </a:lvl7pPr>
            <a:lvl8pPr marL="4877044" lvl="7" indent="-406420">
              <a:spcBef>
                <a:spcPts val="0"/>
              </a:spcBef>
              <a:spcAft>
                <a:spcPts val="0"/>
              </a:spcAft>
              <a:buSzPts val="1200"/>
              <a:buChar char="○"/>
              <a:defRPr sz="1600"/>
            </a:lvl8pPr>
            <a:lvl9pPr marL="5486674" lvl="8" indent="-40642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757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030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630" lvl="0" indent="-457223">
              <a:spcBef>
                <a:spcPts val="0"/>
              </a:spcBef>
              <a:spcAft>
                <a:spcPts val="0"/>
              </a:spcAft>
              <a:buSzPts val="1800"/>
              <a:buChar char="●"/>
              <a:defRPr/>
            </a:lvl1pPr>
            <a:lvl2pPr marL="1219261" lvl="1" indent="-423355">
              <a:spcBef>
                <a:spcPts val="0"/>
              </a:spcBef>
              <a:spcAft>
                <a:spcPts val="0"/>
              </a:spcAft>
              <a:buSzPts val="1400"/>
              <a:buChar char="○"/>
              <a:defRPr/>
            </a:lvl2pPr>
            <a:lvl3pPr marL="1828891" lvl="2" indent="-423355">
              <a:spcBef>
                <a:spcPts val="0"/>
              </a:spcBef>
              <a:spcAft>
                <a:spcPts val="0"/>
              </a:spcAft>
              <a:buSzPts val="1400"/>
              <a:buChar char="■"/>
              <a:defRPr/>
            </a:lvl3pPr>
            <a:lvl4pPr marL="2438522" lvl="3" indent="-423355">
              <a:spcBef>
                <a:spcPts val="0"/>
              </a:spcBef>
              <a:spcAft>
                <a:spcPts val="0"/>
              </a:spcAft>
              <a:buSzPts val="1400"/>
              <a:buChar char="●"/>
              <a:defRPr/>
            </a:lvl4pPr>
            <a:lvl5pPr marL="3048152" lvl="4" indent="-423355">
              <a:spcBef>
                <a:spcPts val="0"/>
              </a:spcBef>
              <a:spcAft>
                <a:spcPts val="0"/>
              </a:spcAft>
              <a:buSzPts val="1400"/>
              <a:buChar char="○"/>
              <a:defRPr/>
            </a:lvl5pPr>
            <a:lvl6pPr marL="3657783" lvl="5" indent="-423355">
              <a:spcBef>
                <a:spcPts val="0"/>
              </a:spcBef>
              <a:spcAft>
                <a:spcPts val="0"/>
              </a:spcAft>
              <a:buSzPts val="1400"/>
              <a:buChar char="■"/>
              <a:defRPr/>
            </a:lvl6pPr>
            <a:lvl7pPr marL="4267413" lvl="6" indent="-423355">
              <a:spcBef>
                <a:spcPts val="0"/>
              </a:spcBef>
              <a:spcAft>
                <a:spcPts val="0"/>
              </a:spcAft>
              <a:buSzPts val="1400"/>
              <a:buChar char="●"/>
              <a:defRPr/>
            </a:lvl7pPr>
            <a:lvl8pPr marL="4877044" lvl="7" indent="-423355">
              <a:spcBef>
                <a:spcPts val="0"/>
              </a:spcBef>
              <a:spcAft>
                <a:spcPts val="0"/>
              </a:spcAft>
              <a:buSzPts val="1400"/>
              <a:buChar char="○"/>
              <a:defRPr/>
            </a:lvl8pPr>
            <a:lvl9pPr marL="5486674" lvl="8" indent="-42335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646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630" lvl="0" indent="-304815">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722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98394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grpSp>
        <p:nvGrpSpPr>
          <p:cNvPr id="315" name="Google Shape;315;p32"/>
          <p:cNvGrpSpPr/>
          <p:nvPr/>
        </p:nvGrpSpPr>
        <p:grpSpPr>
          <a:xfrm>
            <a:off x="1" y="-2374"/>
            <a:ext cx="12192012" cy="6867027"/>
            <a:chOff x="0" y="-2373"/>
            <a:chExt cx="12192011" cy="6867027"/>
          </a:xfrm>
        </p:grpSpPr>
        <p:sp>
          <p:nvSpPr>
            <p:cNvPr id="316" name="Google Shape;316;p32"/>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17" name="Google Shape;317;p3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18" name="Google Shape;318;p3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19" name="Google Shape;319;p3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20" name="Google Shape;320;p3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21" name="Google Shape;321;p3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22" name="Google Shape;322;p32"/>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867"/>
            </a:p>
          </p:txBody>
        </p:sp>
        <p:sp>
          <p:nvSpPr>
            <p:cNvPr id="323" name="Google Shape;323;p32"/>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US" sz="1200"/>
            </a:p>
          </p:txBody>
        </p:sp>
        <p:sp>
          <p:nvSpPr>
            <p:cNvPr id="324" name="Google Shape;324;p3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sz="1200"/>
            </a:p>
          </p:txBody>
        </p:sp>
      </p:grpSp>
      <p:sp>
        <p:nvSpPr>
          <p:cNvPr id="325" name="Google Shape;325;p32"/>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a:spcBef>
                <a:spcPts val="0"/>
              </a:spcBef>
              <a:spcAft>
                <a:spcPts val="0"/>
              </a:spcAft>
              <a:buSzPts val="1100"/>
              <a:buNone/>
              <a:defRPr sz="1400" b="0" i="0" u="none" strike="noStrike" cap="none">
                <a:solidFill>
                  <a:schemeClr val="dk2"/>
                </a:solidFill>
              </a:defRPr>
            </a:lvl2pPr>
            <a:lvl3pPr marR="0" lvl="2" algn="l">
              <a:spcBef>
                <a:spcPts val="0"/>
              </a:spcBef>
              <a:spcAft>
                <a:spcPts val="0"/>
              </a:spcAft>
              <a:buSzPts val="1100"/>
              <a:buNone/>
              <a:defRPr sz="1400" b="0" i="0" u="none" strike="noStrike" cap="none">
                <a:solidFill>
                  <a:schemeClr val="dk2"/>
                </a:solidFill>
              </a:defRPr>
            </a:lvl3pPr>
            <a:lvl4pPr marR="0" lvl="3" algn="l">
              <a:spcBef>
                <a:spcPts val="0"/>
              </a:spcBef>
              <a:spcAft>
                <a:spcPts val="0"/>
              </a:spcAft>
              <a:buSzPts val="1100"/>
              <a:buNone/>
              <a:defRPr sz="1400" b="0" i="0" u="none" strike="noStrike" cap="none">
                <a:solidFill>
                  <a:schemeClr val="dk2"/>
                </a:solidFill>
              </a:defRPr>
            </a:lvl4pPr>
            <a:lvl5pPr marR="0" lvl="4" algn="l">
              <a:spcBef>
                <a:spcPts val="0"/>
              </a:spcBef>
              <a:spcAft>
                <a:spcPts val="0"/>
              </a:spcAft>
              <a:buSzPts val="1100"/>
              <a:buNone/>
              <a:defRPr sz="1400" b="0" i="0" u="none" strike="noStrike" cap="none">
                <a:solidFill>
                  <a:schemeClr val="dk2"/>
                </a:solidFill>
              </a:defRPr>
            </a:lvl5pPr>
            <a:lvl6pPr marR="0" lvl="5" algn="l">
              <a:spcBef>
                <a:spcPts val="0"/>
              </a:spcBef>
              <a:spcAft>
                <a:spcPts val="0"/>
              </a:spcAft>
              <a:buSzPts val="1100"/>
              <a:buNone/>
              <a:defRPr sz="1400" b="0" i="0" u="none" strike="noStrike" cap="none">
                <a:solidFill>
                  <a:schemeClr val="dk2"/>
                </a:solidFill>
              </a:defRPr>
            </a:lvl6pPr>
            <a:lvl7pPr marR="0" lvl="6" algn="l">
              <a:spcBef>
                <a:spcPts val="0"/>
              </a:spcBef>
              <a:spcAft>
                <a:spcPts val="0"/>
              </a:spcAft>
              <a:buSzPts val="1100"/>
              <a:buNone/>
              <a:defRPr sz="1400" b="0" i="0" u="none" strike="noStrike" cap="none">
                <a:solidFill>
                  <a:schemeClr val="dk2"/>
                </a:solidFill>
              </a:defRPr>
            </a:lvl7pPr>
            <a:lvl8pPr marR="0" lvl="7" algn="l">
              <a:spcBef>
                <a:spcPts val="0"/>
              </a:spcBef>
              <a:spcAft>
                <a:spcPts val="0"/>
              </a:spcAft>
              <a:buSzPts val="1100"/>
              <a:buNone/>
              <a:defRPr sz="1400" b="0" i="0" u="none" strike="noStrike" cap="none">
                <a:solidFill>
                  <a:schemeClr val="dk2"/>
                </a:solidFill>
              </a:defRPr>
            </a:lvl8pPr>
            <a:lvl9pPr marR="0" lvl="8" algn="l">
              <a:spcBef>
                <a:spcPts val="0"/>
              </a:spcBef>
              <a:spcAft>
                <a:spcPts val="0"/>
              </a:spcAft>
              <a:buSzPts val="1100"/>
              <a:buNone/>
              <a:defRPr sz="1400" b="0" i="0" u="none" strike="noStrike" cap="none">
                <a:solidFill>
                  <a:schemeClr val="dk2"/>
                </a:solidFill>
              </a:defRPr>
            </a:lvl9pPr>
          </a:lstStyle>
          <a:p>
            <a:endParaRPr/>
          </a:p>
        </p:txBody>
      </p:sp>
      <p:sp>
        <p:nvSpPr>
          <p:cNvPr id="326" name="Google Shape;326;p32"/>
          <p:cNvSpPr txBox="1">
            <a:spLocks noGrp="1"/>
          </p:cNvSpPr>
          <p:nvPr>
            <p:ph type="body" idx="1"/>
          </p:nvPr>
        </p:nvSpPr>
        <p:spPr>
          <a:xfrm>
            <a:off x="1154955" y="2603500"/>
            <a:ext cx="8761600" cy="3416400"/>
          </a:xfrm>
          <a:prstGeom prst="rect">
            <a:avLst/>
          </a:prstGeom>
          <a:noFill/>
          <a:ln>
            <a:noFill/>
          </a:ln>
        </p:spPr>
        <p:txBody>
          <a:bodyPr spcFirstLastPara="1" wrap="square" lIns="68575" tIns="34275" rIns="68575" bIns="34275" anchor="t" anchorCtr="0">
            <a:normAutofit/>
          </a:bodyPr>
          <a:lstStyle>
            <a:lvl1pPr marL="457200" marR="0" lvl="0" indent="-298450" algn="l">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27" name="Google Shape;327;p32"/>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marR="0" lvl="0" algn="r">
              <a:spcBef>
                <a:spcPts val="0"/>
              </a:spcBef>
              <a:spcAft>
                <a:spcPts val="0"/>
              </a:spcAft>
              <a:buSzPts val="1100"/>
              <a:buNone/>
              <a:defRPr sz="1067" b="1" i="0" u="none" strike="noStrike" cap="none">
                <a:solidFill>
                  <a:schemeClr val="accent1"/>
                </a:solidFill>
                <a:latin typeface="Century Gothic"/>
                <a:ea typeface="Century Gothic"/>
                <a:cs typeface="Century Gothic"/>
                <a:sym typeface="Century Gothic"/>
              </a:defRPr>
            </a:lvl1pPr>
            <a:lvl2pPr marR="0" lvl="1"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9pPr>
          </a:lstStyle>
          <a:p>
            <a:endParaRPr/>
          </a:p>
        </p:txBody>
      </p:sp>
      <p:sp>
        <p:nvSpPr>
          <p:cNvPr id="328" name="Google Shape;328;p32"/>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marR="0" lvl="0" algn="l">
              <a:spcBef>
                <a:spcPts val="0"/>
              </a:spcBef>
              <a:spcAft>
                <a:spcPts val="0"/>
              </a:spcAft>
              <a:buSzPts val="1100"/>
              <a:buNone/>
              <a:defRPr sz="1067" b="1" i="0" u="none" strike="noStrike" cap="none">
                <a:solidFill>
                  <a:schemeClr val="accent1"/>
                </a:solidFill>
                <a:latin typeface="Century Gothic"/>
                <a:ea typeface="Century Gothic"/>
                <a:cs typeface="Century Gothic"/>
                <a:sym typeface="Century Gothic"/>
              </a:defRPr>
            </a:lvl1pPr>
            <a:lvl2pPr marR="0" lvl="1"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100"/>
              <a:buNone/>
              <a:defRPr sz="1867" b="0" i="0" u="none" strike="noStrike" cap="none">
                <a:solidFill>
                  <a:schemeClr val="dk1"/>
                </a:solidFill>
                <a:latin typeface="Century Gothic"/>
                <a:ea typeface="Century Gothic"/>
                <a:cs typeface="Century Gothic"/>
                <a:sym typeface="Century Gothic"/>
              </a:defRPr>
            </a:lvl9pPr>
          </a:lstStyle>
          <a:p>
            <a:endParaRPr/>
          </a:p>
        </p:txBody>
      </p:sp>
      <p:sp>
        <p:nvSpPr>
          <p:cNvPr id="329" name="Google Shape;329;p32"/>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4710"/>
              </a:srgbClr>
            </a:outerShdw>
          </a:effectLst>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330" name="Google Shape;330;p32"/>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8260435"/>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grpSp>
        <p:nvGrpSpPr>
          <p:cNvPr id="70" name="Google Shape;70;p14"/>
          <p:cNvGrpSpPr/>
          <p:nvPr/>
        </p:nvGrpSpPr>
        <p:grpSpPr>
          <a:xfrm>
            <a:off x="1" y="-2374"/>
            <a:ext cx="12192012" cy="6867027"/>
            <a:chOff x="0" y="-2373"/>
            <a:chExt cx="12192011" cy="6867027"/>
          </a:xfrm>
        </p:grpSpPr>
        <p:sp>
          <p:nvSpPr>
            <p:cNvPr id="71" name="Google Shape;71;p14"/>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2" name="Google Shape;72;p14"/>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3" name="Google Shape;73;p14"/>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4" name="Google Shape;74;p14"/>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5" name="Google Shape;75;p14"/>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6" name="Google Shape;76;p14"/>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7" name="Google Shape;77;p14"/>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78" name="Google Shape;78;p1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US" sz="1200"/>
            </a:p>
          </p:txBody>
        </p:sp>
        <p:sp>
          <p:nvSpPr>
            <p:cNvPr id="79" name="Google Shape;79;p1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sz="1200"/>
            </a:p>
          </p:txBody>
        </p:sp>
      </p:grpSp>
      <p:sp>
        <p:nvSpPr>
          <p:cNvPr id="80" name="Google Shape;80;p14"/>
          <p:cNvSpPr txBox="1">
            <a:spLocks noGrp="1"/>
          </p:cNvSpPr>
          <p:nvPr>
            <p:ph type="title"/>
          </p:nvPr>
        </p:nvSpPr>
        <p:spPr>
          <a:xfrm>
            <a:off x="1154953" y="973668"/>
            <a:ext cx="8761600" cy="7072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1" name="Google Shape;81;p14"/>
          <p:cNvSpPr txBox="1">
            <a:spLocks noGrp="1"/>
          </p:cNvSpPr>
          <p:nvPr>
            <p:ph type="body" idx="1"/>
          </p:nvPr>
        </p:nvSpPr>
        <p:spPr>
          <a:xfrm>
            <a:off x="1154955" y="2603500"/>
            <a:ext cx="8761600" cy="3416400"/>
          </a:xfrm>
          <a:prstGeom prst="rect">
            <a:avLst/>
          </a:prstGeom>
          <a:noFill/>
          <a:ln>
            <a:noFill/>
          </a:ln>
        </p:spPr>
        <p:txBody>
          <a:bodyPr spcFirstLastPara="1" wrap="square" lIns="68575" tIns="34275" rIns="68575" bIns="34275" anchor="t" anchorCtr="0">
            <a:normAutofit/>
          </a:bodyPr>
          <a:lstStyle>
            <a:lvl1pPr marL="457200" marR="0" lvl="0" indent="-298450" algn="l">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82" name="Google Shape;82;p14"/>
          <p:cNvSpPr txBox="1">
            <a:spLocks noGrp="1"/>
          </p:cNvSpPr>
          <p:nvPr>
            <p:ph type="dt" idx="10"/>
          </p:nvPr>
        </p:nvSpPr>
        <p:spPr>
          <a:xfrm>
            <a:off x="10650939" y="6394061"/>
            <a:ext cx="990800" cy="3048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Clr>
                <a:srgbClr val="000000"/>
              </a:buClr>
              <a:buSzPts val="1100"/>
              <a:buFont typeface="Arial"/>
              <a:buNone/>
              <a:defRPr sz="1067" b="1" i="0" u="none" strike="noStrike" cap="none">
                <a:solidFill>
                  <a:schemeClr val="accent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14"/>
          <p:cNvSpPr txBox="1">
            <a:spLocks noGrp="1"/>
          </p:cNvSpPr>
          <p:nvPr>
            <p:ph type="ftr" idx="11"/>
          </p:nvPr>
        </p:nvSpPr>
        <p:spPr>
          <a:xfrm>
            <a:off x="528359" y="6391839"/>
            <a:ext cx="3860000" cy="3048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00000"/>
              </a:buClr>
              <a:buSzPts val="1100"/>
              <a:buFont typeface="Arial"/>
              <a:buNone/>
              <a:defRPr sz="1067" b="1" i="0" u="none" strike="noStrike" cap="none">
                <a:solidFill>
                  <a:schemeClr val="accent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14"/>
          <p:cNvSpPr/>
          <p:nvPr/>
        </p:nvSpPr>
        <p:spPr>
          <a:xfrm>
            <a:off x="10437812" y="0"/>
            <a:ext cx="686000" cy="1143200"/>
          </a:xfrm>
          <a:prstGeom prst="rect">
            <a:avLst/>
          </a:prstGeom>
          <a:solidFill>
            <a:schemeClr val="accent1"/>
          </a:solidFill>
          <a:ln>
            <a:noFill/>
          </a:ln>
          <a:effectLst>
            <a:outerShdw blurRad="28575" dist="19050" dir="5400000" rotWithShape="0">
              <a:srgbClr val="000000">
                <a:alpha val="439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5" name="Google Shape;85;p14"/>
          <p:cNvSpPr txBox="1">
            <a:spLocks noGrp="1"/>
          </p:cNvSpPr>
          <p:nvPr>
            <p:ph type="sldNum" idx="12"/>
          </p:nvPr>
        </p:nvSpPr>
        <p:spPr>
          <a:xfrm>
            <a:off x="10352540" y="295729"/>
            <a:ext cx="838400" cy="767600"/>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8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94420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585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ocasi.org/sites/default/files/ocasi-vaw-graphic-novel-english_1.pdf"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hyperlink" Target="https://ocasi.org/campaigns/4ImmigrantWome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0"/>
          <p:cNvSpPr txBox="1">
            <a:spLocks noGrp="1"/>
          </p:cNvSpPr>
          <p:nvPr>
            <p:ph type="body" idx="1"/>
          </p:nvPr>
        </p:nvSpPr>
        <p:spPr>
          <a:xfrm>
            <a:off x="5061525" y="457200"/>
            <a:ext cx="6121600" cy="5887600"/>
          </a:xfrm>
          <a:prstGeom prst="rect">
            <a:avLst/>
          </a:prstGeom>
          <a:noFill/>
          <a:ln>
            <a:noFill/>
          </a:ln>
        </p:spPr>
        <p:txBody>
          <a:bodyPr spcFirstLastPara="1" wrap="square" lIns="91433" tIns="45700" rIns="91433"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buSzPts val="2200"/>
              <a:buNone/>
            </a:pPr>
            <a:endParaRPr sz="3600" b="1"/>
          </a:p>
          <a:p>
            <a:pPr marL="914446" indent="0">
              <a:spcBef>
                <a:spcPts val="1067"/>
              </a:spcBef>
              <a:buSzPts val="2200"/>
              <a:buNone/>
            </a:pPr>
            <a:r>
              <a:rPr lang="en" sz="3600" b="1"/>
              <a:t>Connecting to Community after Intimate Partner Violence</a:t>
            </a:r>
            <a:endParaRPr b="1"/>
          </a:p>
          <a:p>
            <a:pPr marL="0" indent="0">
              <a:spcBef>
                <a:spcPts val="1067"/>
              </a:spcBef>
              <a:buSzPts val="2200"/>
              <a:buNone/>
            </a:pPr>
            <a:r>
              <a:rPr lang="en" sz="3600" b="1"/>
              <a:t> </a:t>
            </a:r>
            <a:endParaRPr/>
          </a:p>
          <a:p>
            <a:pPr marL="0" indent="0">
              <a:spcBef>
                <a:spcPts val="1067"/>
              </a:spcBef>
              <a:buSzPts val="2200"/>
              <a:buNone/>
            </a:pPr>
            <a:r>
              <a:rPr lang="en" sz="3600"/>
              <a:t>	</a:t>
            </a:r>
            <a:r>
              <a:rPr lang="en" sz="2400"/>
              <a:t>Jen Johnson, PhD*</a:t>
            </a:r>
            <a:endParaRPr sz="2400"/>
          </a:p>
          <a:p>
            <a:pPr marL="0" indent="0">
              <a:spcBef>
                <a:spcPts val="1067"/>
              </a:spcBef>
              <a:buSzPts val="1800"/>
              <a:buNone/>
            </a:pPr>
            <a:r>
              <a:rPr lang="en" sz="2400"/>
              <a:t>	Bernouse Davilus, RSW, MSW</a:t>
            </a:r>
            <a:endParaRPr sz="2400"/>
          </a:p>
          <a:p>
            <a:pPr marL="914446" indent="304815">
              <a:spcBef>
                <a:spcPts val="1067"/>
              </a:spcBef>
              <a:buSzPts val="1800"/>
              <a:buNone/>
            </a:pPr>
            <a:r>
              <a:rPr lang="en" sz="2400"/>
              <a:t>Marlene Gorman, RSW, MSW</a:t>
            </a:r>
            <a:endParaRPr sz="2400"/>
          </a:p>
          <a:p>
            <a:pPr indent="609630">
              <a:spcBef>
                <a:spcPts val="1067"/>
              </a:spcBef>
              <a:buNone/>
            </a:pPr>
            <a:r>
              <a:rPr lang="en" sz="1867">
                <a:solidFill>
                  <a:srgbClr val="3F3F3F"/>
                </a:solidFill>
                <a:latin typeface="Century Gothic"/>
                <a:ea typeface="Century Gothic"/>
                <a:cs typeface="Century Gothic"/>
                <a:sym typeface="Century Gothic"/>
              </a:rPr>
              <a:t>KH Innovations Conference, Toronto </a:t>
            </a:r>
            <a:endParaRPr sz="1867">
              <a:solidFill>
                <a:srgbClr val="3F3F3F"/>
              </a:solidFill>
              <a:latin typeface="Century Gothic"/>
              <a:ea typeface="Century Gothic"/>
              <a:cs typeface="Century Gothic"/>
              <a:sym typeface="Century Gothic"/>
            </a:endParaRPr>
          </a:p>
          <a:p>
            <a:pPr indent="609630">
              <a:spcBef>
                <a:spcPts val="1067"/>
              </a:spcBef>
              <a:buClr>
                <a:schemeClr val="dk1"/>
              </a:buClr>
              <a:buNone/>
            </a:pPr>
            <a:r>
              <a:rPr lang="en" sz="1867">
                <a:solidFill>
                  <a:srgbClr val="3F3F3F"/>
                </a:solidFill>
                <a:latin typeface="Century Gothic"/>
                <a:ea typeface="Century Gothic"/>
                <a:cs typeface="Century Gothic"/>
                <a:sym typeface="Century Gothic"/>
              </a:rPr>
              <a:t>13:30 EST 02/10/25</a:t>
            </a:r>
            <a:endParaRPr sz="1867">
              <a:solidFill>
                <a:srgbClr val="3F3F3F"/>
              </a:solidFill>
              <a:latin typeface="Century Gothic"/>
              <a:ea typeface="Century Gothic"/>
              <a:cs typeface="Century Gothic"/>
              <a:sym typeface="Century Gothic"/>
            </a:endParaRPr>
          </a:p>
          <a:p>
            <a:pPr marL="914446" indent="304815">
              <a:spcBef>
                <a:spcPts val="1067"/>
              </a:spcBef>
              <a:buSzPts val="1800"/>
              <a:buNone/>
            </a:pPr>
            <a:endParaRPr/>
          </a:p>
        </p:txBody>
      </p:sp>
      <p:sp>
        <p:nvSpPr>
          <p:cNvPr id="565" name="Google Shape;565;p50"/>
          <p:cNvSpPr txBox="1"/>
          <p:nvPr/>
        </p:nvSpPr>
        <p:spPr>
          <a:xfrm>
            <a:off x="1154955" y="2520491"/>
            <a:ext cx="3275600" cy="138495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defTabSz="609630">
              <a:buSzPts val="2100"/>
            </a:pPr>
            <a:r>
              <a:rPr lang="en" b="1">
                <a:solidFill>
                  <a:srgbClr val="FFFFFF"/>
                </a:solidFill>
                <a:latin typeface="Century Gothic"/>
                <a:ea typeface="Century Gothic"/>
                <a:cs typeface="Century Gothic"/>
                <a:sym typeface="Century Gothic"/>
              </a:rPr>
              <a:t>Building Opportunities for Women (B.O.W.)</a:t>
            </a:r>
            <a:endParaRPr sz="1467"/>
          </a:p>
        </p:txBody>
      </p:sp>
      <p:pic>
        <p:nvPicPr>
          <p:cNvPr id="566" name="Google Shape;566;p50"/>
          <p:cNvPicPr preferRelativeResize="0"/>
          <p:nvPr/>
        </p:nvPicPr>
        <p:blipFill rotWithShape="1">
          <a:blip r:embed="rId3">
            <a:alphaModFix/>
          </a:blip>
          <a:srcRect/>
          <a:stretch/>
        </p:blipFill>
        <p:spPr>
          <a:xfrm>
            <a:off x="1078623" y="860754"/>
            <a:ext cx="2656117" cy="988373"/>
          </a:xfrm>
          <a:prstGeom prst="rect">
            <a:avLst/>
          </a:prstGeom>
          <a:noFill/>
          <a:ln>
            <a:noFill/>
          </a:ln>
        </p:spPr>
      </p:pic>
      <p:pic>
        <p:nvPicPr>
          <p:cNvPr id="567" name="Google Shape;567;p50" descr="Text&#10;&#10;Description automatically generated"/>
          <p:cNvPicPr preferRelativeResize="0"/>
          <p:nvPr/>
        </p:nvPicPr>
        <p:blipFill rotWithShape="1">
          <a:blip r:embed="rId4">
            <a:alphaModFix/>
          </a:blip>
          <a:srcRect/>
          <a:stretch/>
        </p:blipFill>
        <p:spPr>
          <a:xfrm>
            <a:off x="1008890" y="5244547"/>
            <a:ext cx="3125796" cy="752700"/>
          </a:xfrm>
          <a:prstGeom prst="rect">
            <a:avLst/>
          </a:prstGeom>
          <a:noFill/>
          <a:ln>
            <a:noFill/>
          </a:ln>
        </p:spPr>
      </p:pic>
    </p:spTree>
    <p:extLst>
      <p:ext uri="{BB962C8B-B14F-4D97-AF65-F5344CB8AC3E}">
        <p14:creationId xmlns:p14="http://schemas.microsoft.com/office/powerpoint/2010/main" val="113462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8"/>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The BOW Program Curriculum</a:t>
            </a:r>
            <a:endParaRPr/>
          </a:p>
        </p:txBody>
      </p:sp>
      <p:sp>
        <p:nvSpPr>
          <p:cNvPr id="618" name="Google Shape;618;p58"/>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a:p>
          <a:p>
            <a:pPr marL="338684" indent="-220144">
              <a:lnSpc>
                <a:spcPct val="150000"/>
              </a:lnSpc>
              <a:spcBef>
                <a:spcPts val="1067"/>
              </a:spcBef>
              <a:buSzPct val="80952"/>
              <a:buNone/>
            </a:pPr>
            <a:endParaRPr/>
          </a:p>
          <a:p>
            <a:pPr marL="338684" indent="-342493">
              <a:lnSpc>
                <a:spcPct val="150000"/>
              </a:lnSpc>
              <a:spcBef>
                <a:spcPts val="1067"/>
              </a:spcBef>
              <a:buSzPct val="80952"/>
            </a:pPr>
            <a:r>
              <a:rPr lang="en"/>
              <a:t>Week 1: Introduction and goal-setting</a:t>
            </a:r>
            <a:endParaRPr/>
          </a:p>
          <a:p>
            <a:pPr marL="338684" indent="-342493">
              <a:lnSpc>
                <a:spcPct val="150000"/>
              </a:lnSpc>
              <a:spcBef>
                <a:spcPts val="1067"/>
              </a:spcBef>
              <a:buSzPct val="80952"/>
            </a:pPr>
            <a:r>
              <a:rPr lang="en"/>
              <a:t>Week 2: Identify abuse and unhealthy relationships</a:t>
            </a:r>
            <a:endParaRPr/>
          </a:p>
          <a:p>
            <a:pPr marL="338684" indent="-342493">
              <a:lnSpc>
                <a:spcPct val="150000"/>
              </a:lnSpc>
              <a:spcBef>
                <a:spcPts val="1067"/>
              </a:spcBef>
              <a:buSzPct val="80952"/>
            </a:pPr>
            <a:r>
              <a:rPr lang="en"/>
              <a:t>Week 3: Staying safe and free from abuse</a:t>
            </a:r>
            <a:endParaRPr/>
          </a:p>
          <a:p>
            <a:pPr marL="338684" indent="-342493">
              <a:lnSpc>
                <a:spcPct val="150000"/>
              </a:lnSpc>
              <a:spcBef>
                <a:spcPts val="1067"/>
              </a:spcBef>
              <a:buSzPct val="80952"/>
            </a:pPr>
            <a:r>
              <a:rPr lang="en"/>
              <a:t>Week 4:  Stress management and relaxation</a:t>
            </a:r>
            <a:endParaRPr/>
          </a:p>
          <a:p>
            <a:pPr marL="338684" indent="-342493">
              <a:lnSpc>
                <a:spcPct val="150000"/>
              </a:lnSpc>
              <a:spcBef>
                <a:spcPts val="1067"/>
              </a:spcBef>
              <a:buSzPct val="80952"/>
            </a:pPr>
            <a:r>
              <a:rPr lang="en"/>
              <a:t>Week 5: Communication skills</a:t>
            </a:r>
            <a:endParaRPr/>
          </a:p>
          <a:p>
            <a:pPr marL="338684" indent="-342493">
              <a:lnSpc>
                <a:spcPct val="150000"/>
              </a:lnSpc>
              <a:spcBef>
                <a:spcPts val="1067"/>
              </a:spcBef>
              <a:buSzPct val="80952"/>
            </a:pPr>
            <a:r>
              <a:rPr lang="en"/>
              <a:t>Week 6: Responding to change</a:t>
            </a:r>
            <a:endParaRPr/>
          </a:p>
          <a:p>
            <a:pPr marL="338684" indent="-220144">
              <a:lnSpc>
                <a:spcPct val="150000"/>
              </a:lnSpc>
              <a:spcBef>
                <a:spcPts val="1067"/>
              </a:spcBef>
              <a:buSzPct val="80000"/>
              <a:buNone/>
            </a:pPr>
            <a:endParaRPr sz="2667"/>
          </a:p>
        </p:txBody>
      </p:sp>
      <p:sp>
        <p:nvSpPr>
          <p:cNvPr id="619" name="Google Shape;619;p58"/>
          <p:cNvSpPr txBox="1">
            <a:spLocks noGrp="1"/>
          </p:cNvSpPr>
          <p:nvPr>
            <p:ph type="body" idx="2"/>
          </p:nvPr>
        </p:nvSpPr>
        <p:spPr>
          <a:xfrm rot="10800000" flipH="1">
            <a:off x="1154951" y="5118461"/>
            <a:ext cx="2793200" cy="14400"/>
          </a:xfrm>
          <a:prstGeom prst="rect">
            <a:avLst/>
          </a:prstGeom>
          <a:noFill/>
          <a:ln>
            <a:noFill/>
          </a:ln>
        </p:spPr>
        <p:txBody>
          <a:bodyPr spcFirstLastPara="1" wrap="square" lIns="91433" tIns="45700" rIns="91433" bIns="4570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buSzPct val="72727"/>
            </a:pPr>
            <a:endParaRPr/>
          </a:p>
        </p:txBody>
      </p:sp>
    </p:spTree>
    <p:extLst>
      <p:ext uri="{BB962C8B-B14F-4D97-AF65-F5344CB8AC3E}">
        <p14:creationId xmlns:p14="http://schemas.microsoft.com/office/powerpoint/2010/main" val="3560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9"/>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The BOW Program Curriculum</a:t>
            </a:r>
            <a:endParaRPr/>
          </a:p>
        </p:txBody>
      </p:sp>
      <p:sp>
        <p:nvSpPr>
          <p:cNvPr id="625" name="Google Shape;625;p59"/>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338684" indent="-325559">
              <a:lnSpc>
                <a:spcPct val="150000"/>
              </a:lnSpc>
              <a:spcBef>
                <a:spcPts val="1067"/>
              </a:spcBef>
              <a:buSzPct val="80952"/>
            </a:pPr>
            <a:r>
              <a:rPr lang="en" dirty="0"/>
              <a:t>Week 7: The change challenge</a:t>
            </a:r>
            <a:endParaRPr dirty="0"/>
          </a:p>
          <a:p>
            <a:pPr marL="338684" indent="-325559">
              <a:lnSpc>
                <a:spcPct val="150000"/>
              </a:lnSpc>
              <a:spcBef>
                <a:spcPts val="1067"/>
              </a:spcBef>
              <a:buSzPct val="80952"/>
            </a:pPr>
            <a:r>
              <a:rPr lang="en" dirty="0"/>
              <a:t>Week 8: Self-esteem - feeling good about ourselves</a:t>
            </a:r>
            <a:endParaRPr dirty="0"/>
          </a:p>
          <a:p>
            <a:pPr marL="338684" indent="-325559">
              <a:lnSpc>
                <a:spcPct val="150000"/>
              </a:lnSpc>
              <a:spcBef>
                <a:spcPts val="1067"/>
              </a:spcBef>
              <a:buSzPct val="80952"/>
            </a:pPr>
            <a:r>
              <a:rPr lang="en" dirty="0"/>
              <a:t>Week 9: Looking at our labels</a:t>
            </a:r>
            <a:endParaRPr dirty="0"/>
          </a:p>
          <a:p>
            <a:pPr marL="338684" indent="-325559">
              <a:lnSpc>
                <a:spcPct val="150000"/>
              </a:lnSpc>
              <a:spcBef>
                <a:spcPts val="1067"/>
              </a:spcBef>
              <a:buSzPct val="80952"/>
            </a:pPr>
            <a:r>
              <a:rPr lang="en" dirty="0"/>
              <a:t>Week 10: Decision making</a:t>
            </a:r>
            <a:endParaRPr dirty="0"/>
          </a:p>
          <a:p>
            <a:pPr marL="338684" indent="-325559">
              <a:lnSpc>
                <a:spcPct val="150000"/>
              </a:lnSpc>
              <a:spcBef>
                <a:spcPts val="1067"/>
              </a:spcBef>
              <a:buSzPct val="80952"/>
            </a:pPr>
            <a:r>
              <a:rPr lang="en" dirty="0"/>
              <a:t>Week 11: Budgeting and survival on a low income/financial literacy</a:t>
            </a:r>
            <a:endParaRPr dirty="0"/>
          </a:p>
          <a:p>
            <a:pPr marL="338684" indent="-325559">
              <a:lnSpc>
                <a:spcPct val="150000"/>
              </a:lnSpc>
              <a:spcBef>
                <a:spcPts val="1067"/>
              </a:spcBef>
              <a:buSzPct val="80952"/>
            </a:pPr>
            <a:r>
              <a:rPr lang="en" dirty="0"/>
              <a:t>Week 12: Affirming ourselves</a:t>
            </a:r>
            <a:endParaRPr dirty="0"/>
          </a:p>
          <a:p>
            <a:pPr marL="338684" indent="-220144">
              <a:lnSpc>
                <a:spcPct val="150000"/>
              </a:lnSpc>
              <a:spcBef>
                <a:spcPts val="1067"/>
              </a:spcBef>
              <a:buSzPct val="80000"/>
              <a:buNone/>
            </a:pPr>
            <a:endParaRPr sz="266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0"/>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The BOW Program Curriculum</a:t>
            </a:r>
            <a:endParaRPr/>
          </a:p>
        </p:txBody>
      </p:sp>
      <p:sp>
        <p:nvSpPr>
          <p:cNvPr id="631" name="Google Shape;631;p60"/>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200"/>
              <a:buNone/>
            </a:pPr>
            <a:endParaRPr sz="2000"/>
          </a:p>
          <a:p>
            <a:pPr marL="338684" indent="-203210">
              <a:lnSpc>
                <a:spcPct val="150000"/>
              </a:lnSpc>
              <a:spcBef>
                <a:spcPts val="1067"/>
              </a:spcBef>
              <a:buSzPts val="1700"/>
              <a:buNone/>
            </a:pPr>
            <a:endParaRPr/>
          </a:p>
          <a:p>
            <a:pPr marL="338684" indent="-203210">
              <a:lnSpc>
                <a:spcPct val="150000"/>
              </a:lnSpc>
              <a:spcBef>
                <a:spcPts val="1067"/>
              </a:spcBef>
              <a:buSzPts val="1700"/>
              <a:buNone/>
            </a:pPr>
            <a:endParaRPr/>
          </a:p>
          <a:p>
            <a:pPr marL="338684" indent="-203210">
              <a:lnSpc>
                <a:spcPct val="150000"/>
              </a:lnSpc>
              <a:spcBef>
                <a:spcPts val="1067"/>
              </a:spcBef>
              <a:buSzPts val="1600"/>
              <a:buNone/>
            </a:pPr>
            <a:endParaRPr sz="2667"/>
          </a:p>
        </p:txBody>
      </p:sp>
      <p:sp>
        <p:nvSpPr>
          <p:cNvPr id="632" name="Google Shape;632;p60"/>
          <p:cNvSpPr txBox="1">
            <a:spLocks noGrp="1"/>
          </p:cNvSpPr>
          <p:nvPr>
            <p:ph type="body" idx="2"/>
          </p:nvPr>
        </p:nvSpPr>
        <p:spPr>
          <a:xfrm>
            <a:off x="1154955" y="4326673"/>
            <a:ext cx="2793200" cy="7916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buSzPts val="1000"/>
            </a:pPr>
            <a:r>
              <a:rPr lang="en" sz="1600" dirty="0">
                <a:solidFill>
                  <a:schemeClr val="lt1"/>
                </a:solidFill>
              </a:rPr>
              <a:t>Example of one workshop’s visual content </a:t>
            </a:r>
            <a:endParaRPr dirty="0"/>
          </a:p>
        </p:txBody>
      </p:sp>
      <p:pic>
        <p:nvPicPr>
          <p:cNvPr id="633" name="Google Shape;633;p60"/>
          <p:cNvPicPr preferRelativeResize="0"/>
          <p:nvPr/>
        </p:nvPicPr>
        <p:blipFill rotWithShape="1">
          <a:blip r:embed="rId3">
            <a:alphaModFix/>
          </a:blip>
          <a:srcRect/>
          <a:stretch/>
        </p:blipFill>
        <p:spPr>
          <a:xfrm>
            <a:off x="4939401" y="1"/>
            <a:ext cx="7226943" cy="6738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1"/>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The BOW Program Curriculum</a:t>
            </a:r>
            <a:endParaRPr/>
          </a:p>
        </p:txBody>
      </p:sp>
      <p:sp>
        <p:nvSpPr>
          <p:cNvPr id="640" name="Google Shape;640;p61"/>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200"/>
              <a:buNone/>
            </a:pPr>
            <a:endParaRPr sz="2000"/>
          </a:p>
          <a:p>
            <a:pPr marL="338684" indent="-203210">
              <a:lnSpc>
                <a:spcPct val="150000"/>
              </a:lnSpc>
              <a:spcBef>
                <a:spcPts val="1067"/>
              </a:spcBef>
              <a:buSzPts val="1700"/>
              <a:buNone/>
            </a:pPr>
            <a:endParaRPr/>
          </a:p>
          <a:p>
            <a:pPr marL="338684" indent="-203210">
              <a:lnSpc>
                <a:spcPct val="150000"/>
              </a:lnSpc>
              <a:spcBef>
                <a:spcPts val="1067"/>
              </a:spcBef>
              <a:buSzPts val="1700"/>
              <a:buNone/>
            </a:pPr>
            <a:endParaRPr/>
          </a:p>
          <a:p>
            <a:pPr marL="338684" indent="-203210">
              <a:lnSpc>
                <a:spcPct val="150000"/>
              </a:lnSpc>
              <a:spcBef>
                <a:spcPts val="1067"/>
              </a:spcBef>
              <a:buSzPts val="1600"/>
              <a:buNone/>
            </a:pPr>
            <a:endParaRPr sz="2667"/>
          </a:p>
        </p:txBody>
      </p:sp>
      <p:sp>
        <p:nvSpPr>
          <p:cNvPr id="641" name="Google Shape;641;p61"/>
          <p:cNvSpPr txBox="1">
            <a:spLocks noGrp="1"/>
          </p:cNvSpPr>
          <p:nvPr>
            <p:ph type="body" idx="2"/>
          </p:nvPr>
        </p:nvSpPr>
        <p:spPr>
          <a:xfrm>
            <a:off x="1154955" y="4326673"/>
            <a:ext cx="2793200" cy="15056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buSzPts val="1000"/>
            </a:pPr>
            <a:r>
              <a:rPr lang="en" sz="1600" u="sng" dirty="0">
                <a:solidFill>
                  <a:schemeClr val="lt1"/>
                </a:solidFill>
                <a:hlinkClick r:id="rId3">
                  <a:extLst>
                    <a:ext uri="{A12FA001-AC4F-418D-AE19-62706E023703}">
                      <ahyp:hlinkClr xmlns:ahyp="http://schemas.microsoft.com/office/drawing/2018/hyperlinkcolor" val="tx"/>
                    </a:ext>
                  </a:extLst>
                </a:hlinkClick>
              </a:rPr>
              <a:t>Telling Our Stories: Immigrant Women’s Resilience </a:t>
            </a:r>
            <a:br>
              <a:rPr lang="en" sz="1600" u="sng" dirty="0">
                <a:solidFill>
                  <a:schemeClr val="lt1"/>
                </a:solidFill>
              </a:rPr>
            </a:br>
            <a:r>
              <a:rPr lang="en" sz="1600" dirty="0">
                <a:solidFill>
                  <a:schemeClr val="lt1"/>
                </a:solidFill>
              </a:rPr>
              <a:t>(</a:t>
            </a:r>
            <a:r>
              <a:rPr lang="en" sz="1600" u="sng" dirty="0">
                <a:solidFill>
                  <a:schemeClr val="lt1"/>
                </a:solidFill>
                <a:hlinkClick r:id="rId4">
                  <a:extLst>
                    <a:ext uri="{A12FA001-AC4F-418D-AE19-62706E023703}">
                      <ahyp:hlinkClr xmlns:ahyp="http://schemas.microsoft.com/office/drawing/2018/hyperlinkcolor" val="tx"/>
                    </a:ext>
                  </a:extLst>
                </a:hlinkClick>
              </a:rPr>
              <a:t>Ontario Council of Agencies Serving Immigrants</a:t>
            </a:r>
            <a:r>
              <a:rPr lang="en" sz="1600" dirty="0">
                <a:solidFill>
                  <a:schemeClr val="lt1"/>
                </a:solidFill>
              </a:rPr>
              <a:t>, 2017)</a:t>
            </a:r>
            <a:endParaRPr dirty="0"/>
          </a:p>
        </p:txBody>
      </p:sp>
      <p:pic>
        <p:nvPicPr>
          <p:cNvPr id="642" name="Google Shape;642;p61"/>
          <p:cNvPicPr preferRelativeResize="0"/>
          <p:nvPr/>
        </p:nvPicPr>
        <p:blipFill rotWithShape="1">
          <a:blip r:embed="rId5">
            <a:alphaModFix/>
          </a:blip>
          <a:srcRect/>
          <a:stretch/>
        </p:blipFill>
        <p:spPr>
          <a:xfrm>
            <a:off x="5353673" y="454689"/>
            <a:ext cx="4596108" cy="5948625"/>
          </a:xfrm>
          <a:prstGeom prst="rect">
            <a:avLst/>
          </a:prstGeom>
          <a:noFill/>
          <a:ln>
            <a:noFill/>
          </a:ln>
        </p:spPr>
      </p:pic>
    </p:spTree>
    <p:extLst>
      <p:ext uri="{BB962C8B-B14F-4D97-AF65-F5344CB8AC3E}">
        <p14:creationId xmlns:p14="http://schemas.microsoft.com/office/powerpoint/2010/main" val="94948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2"/>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Participant-led  Methodologies</a:t>
            </a:r>
            <a:endParaRPr/>
          </a:p>
        </p:txBody>
      </p:sp>
      <p:sp>
        <p:nvSpPr>
          <p:cNvPr id="648" name="Google Shape;648;p62"/>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0" indent="0">
              <a:lnSpc>
                <a:spcPct val="150000"/>
              </a:lnSpc>
              <a:spcBef>
                <a:spcPts val="1067"/>
              </a:spcBef>
              <a:buSzPct val="80952"/>
              <a:buNone/>
            </a:pPr>
            <a:r>
              <a:rPr lang="en" dirty="0"/>
              <a:t>The BOW Program Methodology is premised on the importance of:  </a:t>
            </a:r>
            <a:endParaRPr dirty="0"/>
          </a:p>
          <a:p>
            <a:pPr marL="745104" lvl="1" indent="-284493">
              <a:lnSpc>
                <a:spcPct val="150000"/>
              </a:lnSpc>
              <a:spcBef>
                <a:spcPts val="1067"/>
              </a:spcBef>
              <a:buSzPct val="80000"/>
            </a:pPr>
            <a:r>
              <a:rPr lang="en" sz="2667" dirty="0"/>
              <a:t>Connection</a:t>
            </a:r>
            <a:endParaRPr dirty="0"/>
          </a:p>
          <a:p>
            <a:pPr marL="745104" lvl="1" indent="-284493">
              <a:lnSpc>
                <a:spcPct val="150000"/>
              </a:lnSpc>
              <a:spcBef>
                <a:spcPts val="1067"/>
              </a:spcBef>
              <a:buSzPct val="80000"/>
            </a:pPr>
            <a:r>
              <a:rPr lang="en" sz="2667" dirty="0"/>
              <a:t>Reflection</a:t>
            </a:r>
            <a:endParaRPr dirty="0"/>
          </a:p>
          <a:p>
            <a:pPr marL="745104" lvl="1" indent="-284493">
              <a:lnSpc>
                <a:spcPct val="150000"/>
              </a:lnSpc>
              <a:spcBef>
                <a:spcPts val="1067"/>
              </a:spcBef>
              <a:buSzPct val="80000"/>
            </a:pPr>
            <a:r>
              <a:rPr lang="en" sz="2667" dirty="0"/>
              <a:t>Skill-building</a:t>
            </a:r>
            <a:endParaRPr dirty="0"/>
          </a:p>
          <a:p>
            <a:pPr marL="0" indent="0">
              <a:lnSpc>
                <a:spcPct val="150000"/>
              </a:lnSpc>
              <a:spcBef>
                <a:spcPts val="1067"/>
              </a:spcBef>
              <a:buSzPct val="80952"/>
              <a:buNone/>
            </a:pPr>
            <a:r>
              <a:rPr lang="en" dirty="0"/>
              <a:t>These elements are built into the curriculum, an ongoing program evaluation and a qualitative research intervention</a:t>
            </a:r>
            <a:endParaRPr dirty="0"/>
          </a:p>
          <a:p>
            <a:pPr marL="338684" indent="-220144">
              <a:lnSpc>
                <a:spcPct val="150000"/>
              </a:lnSpc>
              <a:spcBef>
                <a:spcPts val="1067"/>
              </a:spcBef>
              <a:buSzPct val="80000"/>
              <a:buNone/>
            </a:pPr>
            <a:endParaRPr sz="2667" dirty="0"/>
          </a:p>
        </p:txBody>
      </p:sp>
    </p:spTree>
    <p:extLst>
      <p:ext uri="{BB962C8B-B14F-4D97-AF65-F5344CB8AC3E}">
        <p14:creationId xmlns:p14="http://schemas.microsoft.com/office/powerpoint/2010/main" val="250196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3"/>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Connection</a:t>
            </a:r>
            <a:endParaRPr/>
          </a:p>
        </p:txBody>
      </p:sp>
      <p:sp>
        <p:nvSpPr>
          <p:cNvPr id="654" name="Google Shape;654;p63"/>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338684" indent="-325559">
              <a:lnSpc>
                <a:spcPct val="150000"/>
              </a:lnSpc>
              <a:spcBef>
                <a:spcPts val="1067"/>
              </a:spcBef>
              <a:buSzPct val="80952"/>
            </a:pPr>
            <a:r>
              <a:rPr lang="en" dirty="0"/>
              <a:t>Meaningful </a:t>
            </a:r>
            <a:r>
              <a:rPr lang="en" u="sng" dirty="0"/>
              <a:t>connections</a:t>
            </a:r>
            <a:r>
              <a:rPr lang="en" dirty="0"/>
              <a:t> are essential to empowering participants to get the most out of the group, to access services they are entitled to in the community. “What did you like most?”: </a:t>
            </a:r>
            <a:endParaRPr dirty="0"/>
          </a:p>
          <a:p>
            <a:pPr marL="338684" indent="-325559">
              <a:lnSpc>
                <a:spcPct val="150000"/>
              </a:lnSpc>
              <a:spcBef>
                <a:spcPts val="1067"/>
              </a:spcBef>
              <a:buSzPct val="80952"/>
            </a:pPr>
            <a:r>
              <a:rPr lang="en" dirty="0"/>
              <a:t>“Learning your own worth”; “To share with different people” (</a:t>
            </a:r>
            <a:r>
              <a:rPr lang="en" sz="2267" dirty="0"/>
              <a:t>Group 4</a:t>
            </a:r>
            <a:r>
              <a:rPr lang="en" dirty="0"/>
              <a:t>) </a:t>
            </a:r>
            <a:endParaRPr dirty="0"/>
          </a:p>
          <a:p>
            <a:pPr marL="338684" indent="-325559">
              <a:lnSpc>
                <a:spcPct val="150000"/>
              </a:lnSpc>
              <a:spcBef>
                <a:spcPts val="1067"/>
              </a:spcBef>
              <a:buSzPct val="80952"/>
            </a:pPr>
            <a:r>
              <a:rPr lang="en" dirty="0"/>
              <a:t>“Feeling support for newcomer and woman issues” (</a:t>
            </a:r>
            <a:r>
              <a:rPr lang="en" sz="2267" dirty="0"/>
              <a:t>Group 3</a:t>
            </a:r>
            <a:r>
              <a:rPr lang="en" dirty="0"/>
              <a:t>)</a:t>
            </a:r>
            <a:endParaRPr dirty="0"/>
          </a:p>
          <a:p>
            <a:pPr marL="338684" indent="-220144">
              <a:lnSpc>
                <a:spcPct val="150000"/>
              </a:lnSpc>
              <a:spcBef>
                <a:spcPts val="1067"/>
              </a:spcBef>
              <a:buSzPct val="80000"/>
              <a:buNone/>
            </a:pPr>
            <a:endParaRPr sz="2667" dirty="0"/>
          </a:p>
        </p:txBody>
      </p:sp>
    </p:spTree>
    <p:extLst>
      <p:ext uri="{BB962C8B-B14F-4D97-AF65-F5344CB8AC3E}">
        <p14:creationId xmlns:p14="http://schemas.microsoft.com/office/powerpoint/2010/main" val="223178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4"/>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Self-Reflection</a:t>
            </a:r>
            <a:endParaRPr/>
          </a:p>
        </p:txBody>
      </p:sp>
      <p:sp>
        <p:nvSpPr>
          <p:cNvPr id="660" name="Google Shape;660;p64"/>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361121">
              <a:lnSpc>
                <a:spcPct val="150000"/>
              </a:lnSpc>
              <a:spcBef>
                <a:spcPts val="1067"/>
              </a:spcBef>
              <a:buSzPct val="100000"/>
            </a:pPr>
            <a:r>
              <a:rPr lang="en" sz="2400" dirty="0"/>
              <a:t>Opportunity for </a:t>
            </a:r>
            <a:r>
              <a:rPr lang="en" sz="2400" u="sng" dirty="0"/>
              <a:t>self-reflection</a:t>
            </a:r>
            <a:r>
              <a:rPr lang="en" sz="2400" dirty="0"/>
              <a:t>: </a:t>
            </a:r>
            <a:endParaRPr sz="2400" dirty="0"/>
          </a:p>
          <a:p>
            <a:pPr marL="457223" indent="0">
              <a:lnSpc>
                <a:spcPct val="150000"/>
              </a:lnSpc>
              <a:spcBef>
                <a:spcPts val="1067"/>
              </a:spcBef>
              <a:buNone/>
            </a:pPr>
            <a:r>
              <a:rPr lang="en" sz="2400" dirty="0"/>
              <a:t>Participants express improved confidence to test their knowledge and beliefs. For example:</a:t>
            </a:r>
            <a:endParaRPr sz="2400" dirty="0"/>
          </a:p>
          <a:p>
            <a:pPr marL="338684" indent="-361121">
              <a:lnSpc>
                <a:spcPct val="150000"/>
              </a:lnSpc>
              <a:spcBef>
                <a:spcPts val="1067"/>
              </a:spcBef>
              <a:buSzPct val="100000"/>
            </a:pPr>
            <a:r>
              <a:rPr lang="en" sz="2400" dirty="0"/>
              <a:t>“[I learned] Decision making and [how to be] responsive to the change”...and “How strong I am and how I love to help others (</a:t>
            </a:r>
            <a:r>
              <a:rPr lang="en" sz="2000" dirty="0"/>
              <a:t>Group 5</a:t>
            </a:r>
            <a:r>
              <a:rPr lang="en" sz="2400" dirty="0"/>
              <a:t>)</a:t>
            </a:r>
            <a:endParaRPr sz="2400" dirty="0"/>
          </a:p>
          <a:p>
            <a:pPr marL="338684" indent="-361121">
              <a:lnSpc>
                <a:spcPct val="150000"/>
              </a:lnSpc>
              <a:buSzPct val="100000"/>
            </a:pPr>
            <a:r>
              <a:rPr lang="en" sz="2400" dirty="0"/>
              <a:t>“I was looking for a safe space to, you know, rebuild…explore new opportunities…I’ve started planning for, for doing my education. And I feel more confident now.” </a:t>
            </a:r>
            <a:r>
              <a:rPr lang="en-CA" sz="2000" dirty="0"/>
              <a:t>(Group 9) </a:t>
            </a:r>
          </a:p>
          <a:p>
            <a:pPr marL="338684" indent="-361121">
              <a:lnSpc>
                <a:spcPct val="150000"/>
              </a:lnSpc>
              <a:spcBef>
                <a:spcPts val="1067"/>
              </a:spcBef>
              <a:buSzPct val="100000"/>
            </a:pPr>
            <a:endParaRPr sz="2400" dirty="0"/>
          </a:p>
        </p:txBody>
      </p:sp>
    </p:spTree>
    <p:extLst>
      <p:ext uri="{BB962C8B-B14F-4D97-AF65-F5344CB8AC3E}">
        <p14:creationId xmlns:p14="http://schemas.microsoft.com/office/powerpoint/2010/main" val="260386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5"/>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Skill-Building</a:t>
            </a:r>
            <a:endParaRPr/>
          </a:p>
        </p:txBody>
      </p:sp>
      <p:sp>
        <p:nvSpPr>
          <p:cNvPr id="666" name="Google Shape;666;p65"/>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a:p>
          <a:p>
            <a:pPr marL="338684" indent="-220144">
              <a:lnSpc>
                <a:spcPct val="150000"/>
              </a:lnSpc>
              <a:spcBef>
                <a:spcPts val="1067"/>
              </a:spcBef>
              <a:buSzPct val="80952"/>
              <a:buNone/>
            </a:pPr>
            <a:endParaRPr/>
          </a:p>
          <a:p>
            <a:pPr marL="338684" indent="-331698">
              <a:lnSpc>
                <a:spcPct val="150000"/>
              </a:lnSpc>
              <a:spcBef>
                <a:spcPts val="1067"/>
              </a:spcBef>
              <a:buSzPct val="80952"/>
            </a:pPr>
            <a:r>
              <a:rPr lang="en" u="sng"/>
              <a:t>Skill-building</a:t>
            </a:r>
            <a:r>
              <a:rPr lang="en"/>
              <a:t>: The format of the BOW Program allows for focused thematic discussions into which resources can be introduced. Participants are prompted to offer suggestions about skills and topics they want to know more about. For example, many participants indicated the workshops help them learn:</a:t>
            </a:r>
            <a:endParaRPr/>
          </a:p>
          <a:p>
            <a:pPr marL="0" indent="0">
              <a:lnSpc>
                <a:spcPct val="150000"/>
              </a:lnSpc>
              <a:spcBef>
                <a:spcPts val="1067"/>
              </a:spcBef>
              <a:buSzPct val="80952"/>
              <a:buNone/>
            </a:pPr>
            <a:r>
              <a:rPr lang="en"/>
              <a:t>		</a:t>
            </a:r>
            <a:r>
              <a:rPr lang="en" b="1"/>
              <a:t>“How to be confident” </a:t>
            </a:r>
            <a:endParaRPr b="1"/>
          </a:p>
          <a:p>
            <a:pPr marL="0" indent="0" algn="r">
              <a:lnSpc>
                <a:spcPct val="150000"/>
              </a:lnSpc>
              <a:spcBef>
                <a:spcPts val="1067"/>
              </a:spcBef>
              <a:buSzPct val="81250"/>
              <a:buNone/>
            </a:pPr>
            <a:r>
              <a:rPr lang="en" sz="2133"/>
              <a:t>(Multiple participants, 2022-2025)</a:t>
            </a:r>
            <a:endParaRPr/>
          </a:p>
          <a:p>
            <a:pPr marL="338684" indent="-220144">
              <a:lnSpc>
                <a:spcPct val="150000"/>
              </a:lnSpc>
              <a:spcBef>
                <a:spcPts val="1067"/>
              </a:spcBef>
              <a:buSzPct val="80952"/>
              <a:buNone/>
            </a:pPr>
            <a:endParaRPr/>
          </a:p>
        </p:txBody>
      </p:sp>
    </p:spTree>
    <p:extLst>
      <p:ext uri="{BB962C8B-B14F-4D97-AF65-F5344CB8AC3E}">
        <p14:creationId xmlns:p14="http://schemas.microsoft.com/office/powerpoint/2010/main" val="347432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6"/>
          <p:cNvSpPr txBox="1">
            <a:spLocks noGrp="1"/>
          </p:cNvSpPr>
          <p:nvPr>
            <p:ph type="body" idx="1"/>
          </p:nvPr>
        </p:nvSpPr>
        <p:spPr>
          <a:xfrm>
            <a:off x="5039224" y="750848"/>
            <a:ext cx="60592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spcBef>
                <a:spcPts val="1067"/>
              </a:spcBef>
              <a:buClr>
                <a:schemeClr val="dk1"/>
              </a:buClr>
              <a:buSzPts val="800"/>
              <a:buNone/>
            </a:pPr>
            <a:r>
              <a:rPr lang="en" sz="2400"/>
              <a:t>Participant-driven methodologies are reflected in: </a:t>
            </a:r>
            <a:endParaRPr sz="2400"/>
          </a:p>
          <a:p>
            <a:pPr marL="338684" indent="-338684">
              <a:lnSpc>
                <a:spcPct val="150000"/>
              </a:lnSpc>
              <a:spcBef>
                <a:spcPts val="1067"/>
              </a:spcBef>
              <a:buSzPts val="1400"/>
            </a:pPr>
            <a:r>
              <a:rPr lang="en" sz="2400"/>
              <a:t>Curriculum development</a:t>
            </a:r>
            <a:endParaRPr sz="2400"/>
          </a:p>
          <a:p>
            <a:pPr marL="338684" indent="-338684">
              <a:lnSpc>
                <a:spcPct val="150000"/>
              </a:lnSpc>
              <a:spcBef>
                <a:spcPts val="1067"/>
              </a:spcBef>
              <a:buSzPts val="1400"/>
            </a:pPr>
            <a:r>
              <a:rPr lang="en" sz="2400"/>
              <a:t>Facilitation</a:t>
            </a:r>
            <a:endParaRPr sz="2400"/>
          </a:p>
          <a:p>
            <a:pPr marL="338684" indent="-338684">
              <a:lnSpc>
                <a:spcPct val="150000"/>
              </a:lnSpc>
              <a:spcBef>
                <a:spcPts val="1067"/>
              </a:spcBef>
              <a:buSzPts val="1400"/>
            </a:pPr>
            <a:r>
              <a:rPr lang="en" sz="2400"/>
              <a:t>Program evaluation</a:t>
            </a:r>
            <a:endParaRPr sz="2400"/>
          </a:p>
          <a:p>
            <a:pPr marL="0" indent="0">
              <a:lnSpc>
                <a:spcPct val="150000"/>
              </a:lnSpc>
              <a:spcBef>
                <a:spcPts val="1067"/>
              </a:spcBef>
              <a:buNone/>
            </a:pPr>
            <a:endParaRPr sz="2400"/>
          </a:p>
          <a:p>
            <a:pPr marL="0" indent="0">
              <a:lnSpc>
                <a:spcPct val="150000"/>
              </a:lnSpc>
              <a:spcBef>
                <a:spcPts val="1067"/>
              </a:spcBef>
              <a:buNone/>
            </a:pPr>
            <a:endParaRPr sz="2400"/>
          </a:p>
        </p:txBody>
      </p:sp>
      <p:pic>
        <p:nvPicPr>
          <p:cNvPr id="673" name="Google Shape;673;p66" descr="A picture containing text, sky, outdoor, road&#10;&#10;Description automatically generated"/>
          <p:cNvPicPr preferRelativeResize="0"/>
          <p:nvPr/>
        </p:nvPicPr>
        <p:blipFill rotWithShape="1">
          <a:blip r:embed="rId3">
            <a:alphaModFix/>
          </a:blip>
          <a:srcRect/>
          <a:stretch/>
        </p:blipFill>
        <p:spPr>
          <a:xfrm>
            <a:off x="474653" y="2090058"/>
            <a:ext cx="4378703" cy="2656961"/>
          </a:xfrm>
          <a:prstGeom prst="rect">
            <a:avLst/>
          </a:prstGeom>
          <a:noFill/>
          <a:ln>
            <a:noFill/>
          </a:ln>
        </p:spPr>
      </p:pic>
      <p:pic>
        <p:nvPicPr>
          <p:cNvPr id="674" name="Google Shape;674;p66"/>
          <p:cNvPicPr preferRelativeResize="0"/>
          <p:nvPr/>
        </p:nvPicPr>
        <p:blipFill rotWithShape="1">
          <a:blip r:embed="rId4">
            <a:alphaModFix/>
          </a:blip>
          <a:srcRect/>
          <a:stretch/>
        </p:blipFill>
        <p:spPr>
          <a:xfrm>
            <a:off x="1078623" y="860754"/>
            <a:ext cx="2656117" cy="988373"/>
          </a:xfrm>
          <a:prstGeom prst="rect">
            <a:avLst/>
          </a:prstGeom>
          <a:noFill/>
          <a:ln>
            <a:noFill/>
          </a:ln>
        </p:spPr>
      </p:pic>
    </p:spTree>
    <p:extLst>
      <p:ext uri="{BB962C8B-B14F-4D97-AF65-F5344CB8AC3E}">
        <p14:creationId xmlns:p14="http://schemas.microsoft.com/office/powerpoint/2010/main" val="251451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7"/>
          <p:cNvSpPr txBox="1">
            <a:spLocks noGrp="1"/>
          </p:cNvSpPr>
          <p:nvPr>
            <p:ph type="title"/>
          </p:nvPr>
        </p:nvSpPr>
        <p:spPr>
          <a:xfrm>
            <a:off x="1154955" y="1296367"/>
            <a:ext cx="3361200" cy="4031833"/>
          </a:xfrm>
          <a:prstGeom prst="rect">
            <a:avLst/>
          </a:prstGeom>
          <a:noFill/>
          <a:ln>
            <a:noFill/>
          </a:ln>
        </p:spPr>
        <p:txBody>
          <a:bodyPr spcFirstLastPara="1" wrap="square" lIns="91433" tIns="45700" rIns="91433"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b="1"/>
              <a:t>Curriculum development: </a:t>
            </a:r>
            <a:endParaRPr sz="3200" b="1"/>
          </a:p>
          <a:p>
            <a:pPr>
              <a:buClr>
                <a:schemeClr val="lt2"/>
              </a:buClr>
              <a:buSzPts val="2400"/>
            </a:pPr>
            <a:endParaRPr sz="3200"/>
          </a:p>
          <a:p>
            <a:pPr>
              <a:buClr>
                <a:schemeClr val="lt2"/>
              </a:buClr>
              <a:buSzPts val="2400"/>
            </a:pPr>
            <a:r>
              <a:rPr lang="en" sz="3200"/>
              <a:t>Participants require BOW to be responsive - program evaluation</a:t>
            </a:r>
            <a:endParaRPr sz="3200"/>
          </a:p>
        </p:txBody>
      </p:sp>
      <p:sp>
        <p:nvSpPr>
          <p:cNvPr id="680" name="Google Shape;680;p67"/>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457223" indent="0">
              <a:lnSpc>
                <a:spcPct val="150000"/>
              </a:lnSpc>
              <a:buNone/>
            </a:pPr>
            <a:r>
              <a:rPr lang="en" dirty="0"/>
              <a:t>“I didn’t realize until I was much older that I had been in abusive relationships…I grew up in a house where there was violence around,… when I got married... it was just the norm… you’re not getting hit, but you’re being bullied, you’re being manipulated for your money, you’re being gaslit, you’re being… like, this is still abuse.”</a:t>
            </a:r>
            <a:r>
              <a:rPr lang="en-CA" sz="2133" dirty="0"/>
              <a:t>(Group 9)</a:t>
            </a:r>
          </a:p>
          <a:p>
            <a:pPr marL="457223" indent="0">
              <a:lnSpc>
                <a:spcPct val="150000"/>
              </a:lnSpc>
              <a:spcBef>
                <a:spcPts val="1067"/>
              </a:spcBef>
              <a:buNone/>
            </a:pPr>
            <a:endParaRPr dirty="0"/>
          </a:p>
          <a:p>
            <a:pPr marL="338684" indent="-220144">
              <a:lnSpc>
                <a:spcPct val="150000"/>
              </a:lnSpc>
              <a:spcBef>
                <a:spcPts val="1067"/>
              </a:spcBef>
              <a:buSzPct val="80000"/>
              <a:buNone/>
            </a:pPr>
            <a:endParaRPr sz="2667" dirty="0"/>
          </a:p>
        </p:txBody>
      </p:sp>
    </p:spTree>
    <p:extLst>
      <p:ext uri="{BB962C8B-B14F-4D97-AF65-F5344CB8AC3E}">
        <p14:creationId xmlns:p14="http://schemas.microsoft.com/office/powerpoint/2010/main" val="116860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7B2">
                <a:alpha val="100000"/>
              </a:srgbClr>
            </a:gs>
            <a:gs pos="100000">
              <a:srgbClr val="7ED957">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9021630" y="3602700"/>
            <a:ext cx="5436253" cy="5436253"/>
          </a:xfrm>
          <a:custGeom>
            <a:avLst/>
            <a:gdLst/>
            <a:ahLst/>
            <a:cxnLst/>
            <a:rect l="l" t="t" r="r" b="b"/>
            <a:pathLst>
              <a:path w="8154379" h="8154379">
                <a:moveTo>
                  <a:pt x="0" y="0"/>
                </a:moveTo>
                <a:lnTo>
                  <a:pt x="8154379" y="0"/>
                </a:lnTo>
                <a:lnTo>
                  <a:pt x="8154379" y="8154379"/>
                </a:lnTo>
                <a:lnTo>
                  <a:pt x="0" y="8154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976619" y="-523967"/>
            <a:ext cx="3206055" cy="1171667"/>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372043" y="-2162654"/>
            <a:ext cx="5436253" cy="5436253"/>
          </a:xfrm>
          <a:custGeom>
            <a:avLst/>
            <a:gdLst/>
            <a:ahLst/>
            <a:cxnLst/>
            <a:rect l="l" t="t" r="r" b="b"/>
            <a:pathLst>
              <a:path w="8154379" h="8154379">
                <a:moveTo>
                  <a:pt x="0" y="0"/>
                </a:moveTo>
                <a:lnTo>
                  <a:pt x="8154379" y="0"/>
                </a:lnTo>
                <a:lnTo>
                  <a:pt x="8154379" y="8154379"/>
                </a:lnTo>
                <a:lnTo>
                  <a:pt x="0" y="8154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443246" y="-429475"/>
            <a:ext cx="2950372" cy="2950372"/>
          </a:xfrm>
          <a:custGeom>
            <a:avLst/>
            <a:gdLst/>
            <a:ahLst/>
            <a:cxnLst/>
            <a:rect l="l" t="t" r="r" b="b"/>
            <a:pathLst>
              <a:path w="4425558" h="4425558">
                <a:moveTo>
                  <a:pt x="0" y="0"/>
                </a:moveTo>
                <a:lnTo>
                  <a:pt x="4425559" y="0"/>
                </a:lnTo>
                <a:lnTo>
                  <a:pt x="4425559" y="4425558"/>
                </a:lnTo>
                <a:lnTo>
                  <a:pt x="0" y="4425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flipV="1">
            <a:off x="9755696" y="4256354"/>
            <a:ext cx="2950372" cy="2950372"/>
          </a:xfrm>
          <a:custGeom>
            <a:avLst/>
            <a:gdLst/>
            <a:ahLst/>
            <a:cxnLst/>
            <a:rect l="l" t="t" r="r" b="b"/>
            <a:pathLst>
              <a:path w="4425558" h="4425558">
                <a:moveTo>
                  <a:pt x="4425558" y="4425559"/>
                </a:moveTo>
                <a:lnTo>
                  <a:pt x="0" y="4425559"/>
                </a:lnTo>
                <a:lnTo>
                  <a:pt x="0" y="0"/>
                </a:lnTo>
                <a:lnTo>
                  <a:pt x="4425558" y="0"/>
                </a:lnTo>
                <a:lnTo>
                  <a:pt x="4425558" y="442555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8788073" y="-523967"/>
            <a:ext cx="3206055" cy="1171667"/>
          </a:xfrm>
          <a:custGeom>
            <a:avLst/>
            <a:gdLst/>
            <a:ahLst/>
            <a:cxnLst/>
            <a:rect l="l" t="t" r="r" b="b"/>
            <a:pathLst>
              <a:path w="4809082" h="1757501">
                <a:moveTo>
                  <a:pt x="0" y="0"/>
                </a:moveTo>
                <a:lnTo>
                  <a:pt x="4809083" y="0"/>
                </a:lnTo>
                <a:lnTo>
                  <a:pt x="4809083" y="1757501"/>
                </a:lnTo>
                <a:lnTo>
                  <a:pt x="0" y="1757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5382347" y="-523967"/>
            <a:ext cx="3206055" cy="1171667"/>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2058626" y="4966521"/>
            <a:ext cx="8086841" cy="573427"/>
          </a:xfrm>
          <a:prstGeom prst="rect">
            <a:avLst/>
          </a:prstGeom>
        </p:spPr>
        <p:txBody>
          <a:bodyPr lIns="0" tIns="0" rIns="0" bIns="0" rtlCol="0" anchor="t">
            <a:spAutoFit/>
          </a:bodyPr>
          <a:lstStyle/>
          <a:p>
            <a:pPr marL="0" marR="0" lvl="0" indent="0" algn="ctr" defTabSz="609630" rtl="0" eaLnBrk="1" fontAlgn="auto" latinLnBrk="0" hangingPunct="1">
              <a:lnSpc>
                <a:spcPts val="4946"/>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nva Sans Bold"/>
                <a:cs typeface="Arial" panose="020B0604020202020204" pitchFamily="34" charset="0"/>
                <a:sym typeface="Canva Sans Bold"/>
              </a:rPr>
              <a:t>Oct 1</a:t>
            </a:r>
            <a:r>
              <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Canva Sans Bold"/>
                <a:cs typeface="Arial" panose="020B0604020202020204" pitchFamily="34" charset="0"/>
                <a:sym typeface="Canva Sans Bold"/>
              </a:rPr>
              <a:t>–2</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nva Sans Bold"/>
                <a:cs typeface="Arial" panose="020B0604020202020204" pitchFamily="34" charset="0"/>
                <a:sym typeface="Canva Sans Bold"/>
              </a:rPr>
              <a:t>, 2025</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nva Sans Bold"/>
              <a:cs typeface="Arial" panose="020B0604020202020204" pitchFamily="34" charset="0"/>
            </a:endParaRPr>
          </a:p>
        </p:txBody>
      </p:sp>
      <p:sp>
        <p:nvSpPr>
          <p:cNvPr id="21" name="TextBox 21"/>
          <p:cNvSpPr txBox="1"/>
          <p:nvPr/>
        </p:nvSpPr>
        <p:spPr>
          <a:xfrm>
            <a:off x="2588066" y="4230439"/>
            <a:ext cx="7027963" cy="49244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359" normalizeH="0" baseline="0" noProof="0" dirty="0">
                <a:ln>
                  <a:noFill/>
                </a:ln>
                <a:solidFill>
                  <a:srgbClr val="FEFEFE"/>
                </a:solidFill>
                <a:effectLst/>
                <a:uLnTx/>
                <a:uFillTx/>
                <a:latin typeface="Arial" panose="020B0604020202020204" pitchFamily="34" charset="0"/>
                <a:ea typeface="Montserrat Bold Italics"/>
                <a:cs typeface="Arial" panose="020B0604020202020204" pitchFamily="34" charset="0"/>
                <a:sym typeface="Montserrat Bold Italics"/>
              </a:rPr>
              <a:t>A NATIONAL CONFERENCE</a:t>
            </a:r>
            <a:endParaRPr kumimoji="0" lang="en-US" sz="3200" b="1" i="1" u="none" strike="noStrike" kern="1200" cap="none" spc="359" normalizeH="0" baseline="0" noProof="0" dirty="0">
              <a:ln>
                <a:noFill/>
              </a:ln>
              <a:solidFill>
                <a:srgbClr val="FEFEFE"/>
              </a:solidFill>
              <a:effectLst/>
              <a:uLnTx/>
              <a:uFillTx/>
              <a:latin typeface="Arial" panose="020B0604020202020204" pitchFamily="34" charset="0"/>
              <a:ea typeface="Montserrat Bold Italics"/>
              <a:cs typeface="Arial" panose="020B0604020202020204" pitchFamily="34" charset="0"/>
            </a:endParaRPr>
          </a:p>
        </p:txBody>
      </p:sp>
      <p:sp>
        <p:nvSpPr>
          <p:cNvPr id="33" name="TextBox 10">
            <a:extLst>
              <a:ext uri="{FF2B5EF4-FFF2-40B4-BE49-F238E27FC236}">
                <a16:creationId xmlns:a16="http://schemas.microsoft.com/office/drawing/2014/main" id="{0B405EEE-820F-10A1-EB97-3EE8C05CD377}"/>
              </a:ext>
            </a:extLst>
          </p:cNvPr>
          <p:cNvSpPr txBox="1"/>
          <p:nvPr/>
        </p:nvSpPr>
        <p:spPr>
          <a:xfrm>
            <a:off x="1450804" y="2322511"/>
            <a:ext cx="9963806" cy="166199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EFEFE"/>
                </a:solidFill>
                <a:effectLst/>
                <a:uLnTx/>
                <a:uFillTx/>
                <a:latin typeface="Arial" panose="020B0604020202020204" pitchFamily="34" charset="0"/>
                <a:ea typeface="Roboto Bold"/>
                <a:cs typeface="Arial" panose="020B0604020202020204" pitchFamily="34" charset="0"/>
                <a:sym typeface="Roboto Bold"/>
              </a:rPr>
              <a:t>Innovations in Addressing Gender-Based Violence and Trauma- and Violence-Informed Health Promotion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endParaRPr>
          </a:p>
        </p:txBody>
      </p:sp>
      <p:grpSp>
        <p:nvGrpSpPr>
          <p:cNvPr id="10" name="Group 9">
            <a:extLst>
              <a:ext uri="{FF2B5EF4-FFF2-40B4-BE49-F238E27FC236}">
                <a16:creationId xmlns:a16="http://schemas.microsoft.com/office/drawing/2014/main" id="{62C06CE9-2123-4600-58E2-C2607A41F9BF}"/>
              </a:ext>
            </a:extLst>
          </p:cNvPr>
          <p:cNvGrpSpPr/>
          <p:nvPr/>
        </p:nvGrpSpPr>
        <p:grpSpPr>
          <a:xfrm>
            <a:off x="-259283" y="1062032"/>
            <a:ext cx="9280913" cy="1725279"/>
            <a:chOff x="-334692" y="1505968"/>
            <a:chExt cx="13921369" cy="2587918"/>
          </a:xfrm>
        </p:grpSpPr>
        <p:sp>
          <p:nvSpPr>
            <p:cNvPr id="11" name="TextBox 19">
              <a:extLst>
                <a:ext uri="{FF2B5EF4-FFF2-40B4-BE49-F238E27FC236}">
                  <a16:creationId xmlns:a16="http://schemas.microsoft.com/office/drawing/2014/main" id="{B7593856-9459-1632-895A-C27D61C5A008}"/>
                </a:ext>
              </a:extLst>
            </p:cNvPr>
            <p:cNvSpPr txBox="1"/>
            <p:nvPr/>
          </p:nvSpPr>
          <p:spPr>
            <a:xfrm rot="21113483">
              <a:off x="10752765" y="1547360"/>
              <a:ext cx="2833912" cy="678070"/>
            </a:xfrm>
            <a:prstGeom prst="rect">
              <a:avLst/>
            </a:prstGeom>
          </p:spPr>
          <p:txBody>
            <a:bodyPr wrap="square" lIns="0" tIns="0" rIns="0" bIns="0" rtlCol="0" anchor="t">
              <a:spAutoFit/>
            </a:bodyPr>
            <a:lstStyle/>
            <a:p>
              <a:pPr marL="0" marR="0" lvl="0" indent="0" algn="l" defTabSz="609630" rtl="0" eaLnBrk="1" fontAlgn="auto" latinLnBrk="0" hangingPunct="1">
                <a:lnSpc>
                  <a:spcPts val="3926"/>
                </a:lnSpc>
                <a:spcBef>
                  <a:spcPts val="0"/>
                </a:spcBef>
                <a:spcAft>
                  <a:spcPts val="0"/>
                </a:spcAft>
                <a:buClrTx/>
                <a:buSzTx/>
                <a:buFontTx/>
                <a:buNone/>
                <a:tabLst/>
                <a:defRPr/>
              </a:pPr>
              <a:r>
                <a:rPr kumimoji="0" lang="en-US" sz="2000" b="0" i="0" u="none" strike="noStrike" kern="1200" cap="none" spc="37" normalizeH="0" baseline="0" noProof="0" dirty="0">
                  <a:ln>
                    <a:noFill/>
                  </a:ln>
                  <a:solidFill>
                    <a:srgbClr val="FFFFFF"/>
                  </a:solidFill>
                  <a:effectLst/>
                  <a:uLnTx/>
                  <a:uFillTx/>
                  <a:latin typeface="Lucida Handwriting" panose="03010101010101010101" pitchFamily="66" charset="77"/>
                  <a:ea typeface="Lumios Marker"/>
                  <a:cs typeface="Charm" pitchFamily="2" charset="-34"/>
                  <a:sym typeface="Lumios Marker"/>
                </a:rPr>
                <a:t>presents:</a:t>
              </a:r>
            </a:p>
          </p:txBody>
        </p:sp>
        <p:grpSp>
          <p:nvGrpSpPr>
            <p:cNvPr id="12" name="Group 11">
              <a:extLst>
                <a:ext uri="{FF2B5EF4-FFF2-40B4-BE49-F238E27FC236}">
                  <a16:creationId xmlns:a16="http://schemas.microsoft.com/office/drawing/2014/main" id="{E6296BDB-A46B-3B19-EE39-C6EFAB7176EC}"/>
                </a:ext>
              </a:extLst>
            </p:cNvPr>
            <p:cNvGrpSpPr/>
            <p:nvPr/>
          </p:nvGrpSpPr>
          <p:grpSpPr>
            <a:xfrm>
              <a:off x="-334692" y="1505968"/>
              <a:ext cx="11408324" cy="2587918"/>
              <a:chOff x="7043165" y="1203225"/>
              <a:chExt cx="11408324" cy="2587918"/>
            </a:xfrm>
          </p:grpSpPr>
          <p:grpSp>
            <p:nvGrpSpPr>
              <p:cNvPr id="13" name="Group 13">
                <a:extLst>
                  <a:ext uri="{FF2B5EF4-FFF2-40B4-BE49-F238E27FC236}">
                    <a16:creationId xmlns:a16="http://schemas.microsoft.com/office/drawing/2014/main" id="{8CFB6266-A440-06D3-7375-F4D0946EA6F2}"/>
                  </a:ext>
                </a:extLst>
              </p:cNvPr>
              <p:cNvGrpSpPr/>
              <p:nvPr/>
            </p:nvGrpSpPr>
            <p:grpSpPr>
              <a:xfrm>
                <a:off x="7148604" y="1346314"/>
                <a:ext cx="10842586" cy="2444829"/>
                <a:chOff x="0" y="-309741"/>
                <a:chExt cx="2521559" cy="568572"/>
              </a:xfrm>
            </p:grpSpPr>
            <p:sp>
              <p:nvSpPr>
                <p:cNvPr id="20" name="Freeform 14">
                  <a:extLst>
                    <a:ext uri="{FF2B5EF4-FFF2-40B4-BE49-F238E27FC236}">
                      <a16:creationId xmlns:a16="http://schemas.microsoft.com/office/drawing/2014/main" id="{29AD9F58-265B-02AA-96A4-756353F1E8EE}"/>
                    </a:ext>
                  </a:extLst>
                </p:cNvPr>
                <p:cNvSpPr/>
                <p:nvPr/>
              </p:nvSpPr>
              <p:spPr>
                <a:xfrm>
                  <a:off x="1708554" y="-309741"/>
                  <a:ext cx="813005" cy="258831"/>
                </a:xfrm>
                <a:custGeom>
                  <a:avLst/>
                  <a:gdLst/>
                  <a:ahLst/>
                  <a:cxnLst/>
                  <a:rect l="l" t="t" r="r" b="b"/>
                  <a:pathLst>
                    <a:path w="813005" h="258831">
                      <a:moveTo>
                        <a:pt x="0" y="0"/>
                      </a:moveTo>
                      <a:lnTo>
                        <a:pt x="813005" y="0"/>
                      </a:lnTo>
                      <a:lnTo>
                        <a:pt x="813005" y="258831"/>
                      </a:lnTo>
                      <a:lnTo>
                        <a:pt x="0" y="258831"/>
                      </a:lnTo>
                      <a:close/>
                    </a:path>
                  </a:pathLst>
                </a:custGeom>
                <a:solidFill>
                  <a:srgbClr val="472783"/>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
                  <a:extLst>
                    <a:ext uri="{FF2B5EF4-FFF2-40B4-BE49-F238E27FC236}">
                      <a16:creationId xmlns:a16="http://schemas.microsoft.com/office/drawing/2014/main" id="{29803C3E-8B28-EB11-458E-ABEE135D6F91}"/>
                    </a:ext>
                  </a:extLst>
                </p:cNvPr>
                <p:cNvSpPr txBox="1"/>
                <p:nvPr/>
              </p:nvSpPr>
              <p:spPr>
                <a:xfrm>
                  <a:off x="0" y="-9525"/>
                  <a:ext cx="813005" cy="268356"/>
                </a:xfrm>
                <a:prstGeom prst="rect">
                  <a:avLst/>
                </a:prstGeom>
              </p:spPr>
              <p:txBody>
                <a:bodyPr lIns="25555" tIns="25555" rIns="25555" bIns="25555" rtlCol="0" anchor="ctr"/>
                <a:lstStyle/>
                <a:p>
                  <a:pPr marL="0" marR="0" lvl="0" indent="0" algn="ctr" defTabSz="609630" rtl="0" eaLnBrk="1" fontAlgn="auto" latinLnBrk="0" hangingPunct="1">
                    <a:lnSpc>
                      <a:spcPts val="23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6">
                <a:extLst>
                  <a:ext uri="{FF2B5EF4-FFF2-40B4-BE49-F238E27FC236}">
                    <a16:creationId xmlns:a16="http://schemas.microsoft.com/office/drawing/2014/main" id="{AE33CF98-3823-1308-18C8-AD325060D6F2}"/>
                  </a:ext>
                </a:extLst>
              </p:cNvPr>
              <p:cNvGrpSpPr/>
              <p:nvPr/>
            </p:nvGrpSpPr>
            <p:grpSpPr>
              <a:xfrm>
                <a:off x="7043165" y="1203225"/>
                <a:ext cx="10823568" cy="2484352"/>
                <a:chOff x="0" y="-309740"/>
                <a:chExt cx="2517137" cy="577762"/>
              </a:xfrm>
            </p:grpSpPr>
            <p:sp>
              <p:nvSpPr>
                <p:cNvPr id="17" name="Freeform 17">
                  <a:extLst>
                    <a:ext uri="{FF2B5EF4-FFF2-40B4-BE49-F238E27FC236}">
                      <a16:creationId xmlns:a16="http://schemas.microsoft.com/office/drawing/2014/main" id="{D006BA6D-6E55-517A-C90B-BE8FE9A1E924}"/>
                    </a:ext>
                  </a:extLst>
                </p:cNvPr>
                <p:cNvSpPr/>
                <p:nvPr/>
              </p:nvSpPr>
              <p:spPr>
                <a:xfrm>
                  <a:off x="1708555" y="-309740"/>
                  <a:ext cx="808582" cy="268022"/>
                </a:xfrm>
                <a:custGeom>
                  <a:avLst/>
                  <a:gdLst/>
                  <a:ahLst/>
                  <a:cxnLst/>
                  <a:rect l="l" t="t" r="r" b="b"/>
                  <a:pathLst>
                    <a:path w="808582" h="268022">
                      <a:moveTo>
                        <a:pt x="0" y="0"/>
                      </a:moveTo>
                      <a:lnTo>
                        <a:pt x="808582" y="0"/>
                      </a:lnTo>
                      <a:lnTo>
                        <a:pt x="808582" y="268022"/>
                      </a:lnTo>
                      <a:lnTo>
                        <a:pt x="0" y="268022"/>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21AB2801-6EC0-9470-9B8E-7B04F3386971}"/>
                    </a:ext>
                  </a:extLst>
                </p:cNvPr>
                <p:cNvSpPr txBox="1"/>
                <p:nvPr/>
              </p:nvSpPr>
              <p:spPr>
                <a:xfrm>
                  <a:off x="0" y="-9525"/>
                  <a:ext cx="808582" cy="277547"/>
                </a:xfrm>
                <a:prstGeom prst="rect">
                  <a:avLst/>
                </a:prstGeom>
              </p:spPr>
              <p:txBody>
                <a:bodyPr lIns="25555" tIns="25555" rIns="25555" bIns="25555" rtlCol="0" anchor="ctr"/>
                <a:lstStyle/>
                <a:p>
                  <a:pPr marL="0" marR="0" lvl="0" indent="0" algn="ctr" defTabSz="609630" rtl="0" eaLnBrk="1" fontAlgn="auto" latinLnBrk="0" hangingPunct="1">
                    <a:lnSpc>
                      <a:spcPts val="23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9">
                <a:extLst>
                  <a:ext uri="{FF2B5EF4-FFF2-40B4-BE49-F238E27FC236}">
                    <a16:creationId xmlns:a16="http://schemas.microsoft.com/office/drawing/2014/main" id="{3FC050BE-7C9F-1434-9B78-2193E32998DE}"/>
                  </a:ext>
                </a:extLst>
              </p:cNvPr>
              <p:cNvSpPr/>
              <p:nvPr/>
            </p:nvSpPr>
            <p:spPr>
              <a:xfrm>
                <a:off x="14490942" y="1306113"/>
                <a:ext cx="1151841" cy="944334"/>
              </a:xfrm>
              <a:custGeom>
                <a:avLst/>
                <a:gdLst/>
                <a:ahLst/>
                <a:cxnLst/>
                <a:rect l="l" t="t" r="r" b="b"/>
                <a:pathLst>
                  <a:path w="1535788" h="1259112">
                    <a:moveTo>
                      <a:pt x="0" y="0"/>
                    </a:moveTo>
                    <a:lnTo>
                      <a:pt x="1535788" y="0"/>
                    </a:lnTo>
                    <a:lnTo>
                      <a:pt x="1535788" y="1259112"/>
                    </a:lnTo>
                    <a:lnTo>
                      <a:pt x="0" y="1259112"/>
                    </a:lnTo>
                    <a:lnTo>
                      <a:pt x="0" y="0"/>
                    </a:lnTo>
                    <a:close/>
                  </a:path>
                </a:pathLst>
              </a:custGeom>
              <a:blipFill>
                <a:blip r:embed="rId10"/>
                <a:stretch>
                  <a:fillRect l="-28366" t="-33628" r="-8474" b="-3055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21">
                <a:extLst>
                  <a:ext uri="{FF2B5EF4-FFF2-40B4-BE49-F238E27FC236}">
                    <a16:creationId xmlns:a16="http://schemas.microsoft.com/office/drawing/2014/main" id="{C56CC0FD-CF91-3220-EA94-0D2A5AB91D3E}"/>
                  </a:ext>
                </a:extLst>
              </p:cNvPr>
              <p:cNvSpPr txBox="1"/>
              <p:nvPr/>
            </p:nvSpPr>
            <p:spPr>
              <a:xfrm>
                <a:off x="15710811" y="1323721"/>
                <a:ext cx="2740678" cy="865621"/>
              </a:xfrm>
              <a:prstGeom prst="rect">
                <a:avLst/>
              </a:prstGeom>
            </p:spPr>
            <p:txBody>
              <a:bodyPr lIns="0" tIns="0" rIns="0" bIns="0" rtlCol="0" anchor="t">
                <a:spAutoFit/>
              </a:bodyPr>
              <a:lstStyle/>
              <a:p>
                <a:pPr marL="0" marR="0" lvl="0" indent="0" algn="l" defTabSz="609630" rtl="0" eaLnBrk="1" fontAlgn="auto" latinLnBrk="0" hangingPunct="1">
                  <a:lnSpc>
                    <a:spcPts val="1544"/>
                  </a:lnSpc>
                  <a:spcBef>
                    <a:spcPts val="0"/>
                  </a:spcBef>
                  <a:spcAft>
                    <a:spcPts val="0"/>
                  </a:spcAft>
                  <a:buClrTx/>
                  <a:buSzTx/>
                  <a:buFontTx/>
                  <a:buNone/>
                  <a:tabLst/>
                  <a:defRPr/>
                </a:pPr>
                <a:r>
                  <a:rPr kumimoji="0" lang="en-US" sz="1309" b="1" i="0" u="none" strike="noStrike" kern="1200" cap="none" spc="0" normalizeH="0" baseline="0" noProof="0" dirty="0">
                    <a:ln>
                      <a:noFill/>
                    </a:ln>
                    <a:solidFill>
                      <a:srgbClr val="472783"/>
                    </a:solidFill>
                    <a:effectLst/>
                    <a:uLnTx/>
                    <a:uFillTx/>
                    <a:latin typeface="Core Sans ES Medium"/>
                    <a:ea typeface="Core Sans ES Medium"/>
                    <a:cs typeface="Core Sans ES Medium"/>
                    <a:sym typeface="Core Sans ES Medium"/>
                  </a:rPr>
                  <a:t>KNOWLEDGE HUB </a:t>
                </a:r>
              </a:p>
              <a:p>
                <a:pPr marL="0" marR="0" lvl="0" indent="0" algn="l" defTabSz="609630" rtl="0" eaLnBrk="1" fontAlgn="auto" latinLnBrk="0" hangingPunct="1">
                  <a:lnSpc>
                    <a:spcPts val="1544"/>
                  </a:lnSpc>
                  <a:spcBef>
                    <a:spcPts val="0"/>
                  </a:spcBef>
                  <a:spcAft>
                    <a:spcPts val="0"/>
                  </a:spcAft>
                  <a:buClrTx/>
                  <a:buSzTx/>
                  <a:buFontTx/>
                  <a:buNone/>
                  <a:tabLst/>
                  <a:defRPr/>
                </a:pPr>
                <a:r>
                  <a:rPr kumimoji="0" lang="en-US" sz="1309" b="1" i="0" u="none" strike="noStrike" kern="1200" cap="none" spc="0" normalizeH="0" baseline="0" noProof="0" dirty="0">
                    <a:ln>
                      <a:noFill/>
                    </a:ln>
                    <a:solidFill>
                      <a:srgbClr val="472783"/>
                    </a:solidFill>
                    <a:effectLst/>
                    <a:uLnTx/>
                    <a:uFillTx/>
                    <a:latin typeface="Core Sans ES Medium"/>
                    <a:ea typeface="Core Sans ES Medium"/>
                    <a:cs typeface="Core Sans ES Medium"/>
                    <a:sym typeface="Core Sans ES Medium"/>
                  </a:rPr>
                  <a:t>CENTRE DE CONNAISSANCES</a:t>
                </a: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8"/>
          <p:cNvSpPr txBox="1">
            <a:spLocks noGrp="1"/>
          </p:cNvSpPr>
          <p:nvPr>
            <p:ph type="title"/>
          </p:nvPr>
        </p:nvSpPr>
        <p:spPr>
          <a:xfrm>
            <a:off x="1003933" y="1296644"/>
            <a:ext cx="3512400" cy="3539390"/>
          </a:xfrm>
          <a:prstGeom prst="rect">
            <a:avLst/>
          </a:prstGeom>
          <a:noFill/>
          <a:ln>
            <a:noFill/>
          </a:ln>
        </p:spPr>
        <p:txBody>
          <a:bodyPr spcFirstLastPara="1" wrap="square" lIns="91433" tIns="45700" rIns="91433"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b="1"/>
              <a:t>Curriculum development: </a:t>
            </a:r>
            <a:endParaRPr sz="3200" b="1"/>
          </a:p>
          <a:p>
            <a:pPr>
              <a:buClr>
                <a:schemeClr val="lt2"/>
              </a:buClr>
              <a:buSzPts val="2400"/>
            </a:pPr>
            <a:endParaRPr sz="3200"/>
          </a:p>
          <a:p>
            <a:pPr>
              <a:buClr>
                <a:schemeClr val="lt2"/>
              </a:buClr>
              <a:buSzPts val="2400"/>
            </a:pPr>
            <a:r>
              <a:rPr lang="en" sz="3200"/>
              <a:t>Responsive to experience and new results from program evals </a:t>
            </a:r>
            <a:endParaRPr/>
          </a:p>
        </p:txBody>
      </p:sp>
      <p:sp>
        <p:nvSpPr>
          <p:cNvPr id="686" name="Google Shape;686;p68"/>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a:p>
          <a:p>
            <a:pPr marL="338684" indent="-203210">
              <a:lnSpc>
                <a:spcPct val="150000"/>
              </a:lnSpc>
              <a:spcBef>
                <a:spcPts val="1067"/>
              </a:spcBef>
              <a:buSzPct val="80952"/>
              <a:buNone/>
            </a:pPr>
            <a:endParaRPr/>
          </a:p>
          <a:p>
            <a:pPr marL="457223" indent="0">
              <a:lnSpc>
                <a:spcPct val="150000"/>
              </a:lnSpc>
              <a:spcBef>
                <a:spcPts val="1067"/>
              </a:spcBef>
              <a:buNone/>
            </a:pPr>
            <a:r>
              <a:rPr lang="en"/>
              <a:t>“And then the financial literacy piece, like teaching you how to budget properly, teaching you… Like, nobody ever taught me about interest rates on credit cards.  So, like, if I had been a 30-something or a 20-something woman, and had been able to learn about that, we may not have ended up bankrupt.” 				</a:t>
            </a:r>
            <a:r>
              <a:rPr lang="en" sz="2133"/>
              <a:t>(Group 9)</a:t>
            </a:r>
            <a:endParaRPr sz="2133"/>
          </a:p>
          <a:p>
            <a:pPr marL="338684" indent="-220144">
              <a:lnSpc>
                <a:spcPct val="150000"/>
              </a:lnSpc>
              <a:spcBef>
                <a:spcPts val="1067"/>
              </a:spcBef>
              <a:buSzPct val="80000"/>
              <a:buNone/>
            </a:pPr>
            <a:endParaRPr sz="2667"/>
          </a:p>
        </p:txBody>
      </p:sp>
    </p:spTree>
    <p:extLst>
      <p:ext uri="{BB962C8B-B14F-4D97-AF65-F5344CB8AC3E}">
        <p14:creationId xmlns:p14="http://schemas.microsoft.com/office/powerpoint/2010/main" val="253423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9"/>
          <p:cNvSpPr txBox="1">
            <a:spLocks noGrp="1"/>
          </p:cNvSpPr>
          <p:nvPr>
            <p:ph type="title"/>
          </p:nvPr>
        </p:nvSpPr>
        <p:spPr>
          <a:xfrm>
            <a:off x="1154967" y="1296410"/>
            <a:ext cx="3361200" cy="3539390"/>
          </a:xfrm>
          <a:prstGeom prst="rect">
            <a:avLst/>
          </a:prstGeom>
          <a:noFill/>
          <a:ln>
            <a:noFill/>
          </a:ln>
        </p:spPr>
        <p:txBody>
          <a:bodyPr spcFirstLastPara="1" wrap="square" lIns="91433" tIns="45700" rIns="91433"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b="1" dirty="0"/>
              <a:t>Facilitation: </a:t>
            </a:r>
            <a:endParaRPr sz="3200" b="1" dirty="0"/>
          </a:p>
          <a:p>
            <a:pPr>
              <a:buClr>
                <a:schemeClr val="lt2"/>
              </a:buClr>
              <a:buSzPts val="2400"/>
            </a:pPr>
            <a:endParaRPr sz="3200" dirty="0"/>
          </a:p>
          <a:p>
            <a:pPr>
              <a:buClr>
                <a:schemeClr val="lt2"/>
              </a:buClr>
              <a:buSzPts val="2400"/>
            </a:pPr>
            <a:r>
              <a:rPr lang="en" sz="3200" dirty="0"/>
              <a:t>Helps participants make connections independently</a:t>
            </a:r>
            <a:endParaRPr dirty="0"/>
          </a:p>
        </p:txBody>
      </p:sp>
      <p:sp>
        <p:nvSpPr>
          <p:cNvPr id="692" name="Google Shape;692;p69"/>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457223" indent="0">
              <a:lnSpc>
                <a:spcPct val="150000"/>
              </a:lnSpc>
              <a:spcBef>
                <a:spcPts val="1067"/>
              </a:spcBef>
              <a:buNone/>
            </a:pPr>
            <a:r>
              <a:rPr lang="en" dirty="0"/>
              <a:t>“The one thing that helped me was not learning directly from just the facilitator. There were most topics where there was a collaborative discussion, and rooms with participants of the program. So, that helped me… to learn from the views of individual women who were partaking in the program.” </a:t>
            </a:r>
            <a:r>
              <a:rPr lang="en-CA" sz="2000" dirty="0"/>
              <a:t>(Group 9)</a:t>
            </a:r>
          </a:p>
          <a:p>
            <a:pPr marL="338684" indent="-220144">
              <a:lnSpc>
                <a:spcPct val="150000"/>
              </a:lnSpc>
              <a:spcBef>
                <a:spcPts val="1067"/>
              </a:spcBef>
              <a:buSzPct val="80000"/>
              <a:buNone/>
            </a:pPr>
            <a:endParaRPr sz="2667" dirty="0"/>
          </a:p>
        </p:txBody>
      </p:sp>
    </p:spTree>
    <p:extLst>
      <p:ext uri="{BB962C8B-B14F-4D97-AF65-F5344CB8AC3E}">
        <p14:creationId xmlns:p14="http://schemas.microsoft.com/office/powerpoint/2010/main" val="6226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0"/>
          <p:cNvSpPr txBox="1">
            <a:spLocks noGrp="1"/>
          </p:cNvSpPr>
          <p:nvPr>
            <p:ph type="title"/>
          </p:nvPr>
        </p:nvSpPr>
        <p:spPr>
          <a:xfrm>
            <a:off x="1154955" y="1234765"/>
            <a:ext cx="3361200" cy="3477835"/>
          </a:xfrm>
          <a:prstGeom prst="rect">
            <a:avLst/>
          </a:prstGeom>
          <a:noFill/>
          <a:ln>
            <a:noFill/>
          </a:ln>
        </p:spPr>
        <p:txBody>
          <a:bodyPr spcFirstLastPara="1" wrap="square" lIns="91433" tIns="45700" rIns="91433"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b="1" dirty="0"/>
              <a:t>Program Evaluation:</a:t>
            </a:r>
            <a:r>
              <a:rPr lang="en" sz="3200" dirty="0"/>
              <a:t> </a:t>
            </a:r>
            <a:endParaRPr sz="3200" dirty="0"/>
          </a:p>
          <a:p>
            <a:pPr>
              <a:buClr>
                <a:schemeClr val="lt2"/>
              </a:buClr>
              <a:buSzPts val="2400"/>
            </a:pPr>
            <a:endParaRPr sz="3200" dirty="0"/>
          </a:p>
          <a:p>
            <a:pPr>
              <a:buClr>
                <a:schemeClr val="lt2"/>
              </a:buClr>
              <a:buSzPts val="2400"/>
            </a:pPr>
            <a:r>
              <a:rPr lang="en" sz="3200" dirty="0"/>
              <a:t>Reflects impact of the BOW Program </a:t>
            </a:r>
            <a:endParaRPr dirty="0"/>
          </a:p>
          <a:p>
            <a:pPr>
              <a:buClr>
                <a:schemeClr val="lt2"/>
              </a:buClr>
              <a:buSzPts val="2400"/>
            </a:pPr>
            <a:endParaRPr dirty="0"/>
          </a:p>
        </p:txBody>
      </p:sp>
      <p:sp>
        <p:nvSpPr>
          <p:cNvPr id="698" name="Google Shape;698;p70"/>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0" indent="0">
              <a:lnSpc>
                <a:spcPct val="150000"/>
              </a:lnSpc>
              <a:spcBef>
                <a:spcPts val="1067"/>
              </a:spcBef>
              <a:buNone/>
            </a:pPr>
            <a:r>
              <a:rPr lang="en" dirty="0"/>
              <a:t>“One person in program told me ‘I am enough. I am loved, I am valued’, and… she said to me that I am precious, you know? … I’ve never received such positive words before, and that actually helped me. In fact, it was a great experience. I was able to tell someone else that they feel loved, they are loved. They are kind. That was a big, … That was a big thing for me.” 		</a:t>
            </a:r>
            <a:r>
              <a:rPr lang="en" sz="2133" dirty="0"/>
              <a:t>(Group 9)</a:t>
            </a:r>
            <a:endParaRPr sz="2133" dirty="0"/>
          </a:p>
          <a:p>
            <a:pPr marL="338684" indent="-220144">
              <a:lnSpc>
                <a:spcPct val="150000"/>
              </a:lnSpc>
              <a:spcBef>
                <a:spcPts val="1067"/>
              </a:spcBef>
              <a:buSzPct val="80000"/>
              <a:buNone/>
            </a:pPr>
            <a:endParaRPr sz="2667" dirty="0"/>
          </a:p>
        </p:txBody>
      </p:sp>
    </p:spTree>
    <p:extLst>
      <p:ext uri="{BB962C8B-B14F-4D97-AF65-F5344CB8AC3E}">
        <p14:creationId xmlns:p14="http://schemas.microsoft.com/office/powerpoint/2010/main" val="216422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1"/>
          <p:cNvSpPr txBox="1">
            <a:spLocks noGrp="1"/>
          </p:cNvSpPr>
          <p:nvPr>
            <p:ph type="title"/>
          </p:nvPr>
        </p:nvSpPr>
        <p:spPr>
          <a:xfrm>
            <a:off x="1154955" y="1234765"/>
            <a:ext cx="3361200" cy="3477835"/>
          </a:xfrm>
          <a:prstGeom prst="rect">
            <a:avLst/>
          </a:prstGeom>
          <a:noFill/>
          <a:ln>
            <a:noFill/>
          </a:ln>
        </p:spPr>
        <p:txBody>
          <a:bodyPr spcFirstLastPara="1" wrap="square" lIns="91433" tIns="45700" rIns="91433"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b="1" dirty="0"/>
              <a:t>Program Evaluation:</a:t>
            </a:r>
            <a:r>
              <a:rPr lang="en" sz="3200" dirty="0"/>
              <a:t> </a:t>
            </a:r>
            <a:endParaRPr sz="3200" dirty="0"/>
          </a:p>
          <a:p>
            <a:pPr>
              <a:buClr>
                <a:schemeClr val="lt2"/>
              </a:buClr>
              <a:buSzPts val="2400"/>
            </a:pPr>
            <a:endParaRPr sz="3200" dirty="0"/>
          </a:p>
          <a:p>
            <a:pPr>
              <a:buClr>
                <a:schemeClr val="lt2"/>
              </a:buClr>
              <a:buSzPts val="2400"/>
            </a:pPr>
            <a:r>
              <a:rPr lang="en" sz="3200" dirty="0"/>
              <a:t>Reflects impact of the BOW Program </a:t>
            </a:r>
            <a:endParaRPr dirty="0"/>
          </a:p>
          <a:p>
            <a:pPr>
              <a:buClr>
                <a:schemeClr val="lt2"/>
              </a:buClr>
              <a:buSzPts val="2400"/>
            </a:pPr>
            <a:endParaRPr dirty="0"/>
          </a:p>
        </p:txBody>
      </p:sp>
      <p:sp>
        <p:nvSpPr>
          <p:cNvPr id="704" name="Google Shape;704;p71"/>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203210">
              <a:lnSpc>
                <a:spcPct val="150000"/>
              </a:lnSpc>
              <a:spcBef>
                <a:spcPts val="1067"/>
              </a:spcBef>
              <a:buSzPct val="80952"/>
              <a:buNone/>
            </a:pPr>
            <a:endParaRPr dirty="0"/>
          </a:p>
          <a:p>
            <a:pPr marL="338684" indent="-293172">
              <a:lnSpc>
                <a:spcPct val="150000"/>
              </a:lnSpc>
              <a:spcBef>
                <a:spcPts val="1067"/>
              </a:spcBef>
              <a:buSzPct val="80952"/>
            </a:pPr>
            <a:r>
              <a:rPr lang="en" dirty="0"/>
              <a:t>“After the BOW, I got to realize that not every word from my husband or my spouse is… is normal. There are some that is actually affecting my mental health… after the program, I was able to communicate it to my husband, .. he doesn’t beat me, you know. He knows how to talk down on me, and… like, make me feel bad or worthless. So I was able to communicate what I learned from the program to him. And, to be sincere, he was… he was… he apologized, and, you know… And promised to make amends.” 				</a:t>
            </a:r>
            <a:r>
              <a:rPr lang="en" sz="2400" dirty="0"/>
              <a:t>(Group 9)</a:t>
            </a:r>
            <a:endParaRPr sz="2400" dirty="0"/>
          </a:p>
        </p:txBody>
      </p:sp>
    </p:spTree>
    <p:extLst>
      <p:ext uri="{BB962C8B-B14F-4D97-AF65-F5344CB8AC3E}">
        <p14:creationId xmlns:p14="http://schemas.microsoft.com/office/powerpoint/2010/main" val="417624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2"/>
          <p:cNvSpPr txBox="1">
            <a:spLocks noGrp="1"/>
          </p:cNvSpPr>
          <p:nvPr>
            <p:ph type="body" idx="1"/>
          </p:nvPr>
        </p:nvSpPr>
        <p:spPr>
          <a:xfrm>
            <a:off x="5039224" y="750848"/>
            <a:ext cx="60592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spcBef>
                <a:spcPts val="1067"/>
              </a:spcBef>
              <a:buClr>
                <a:schemeClr val="dk1"/>
              </a:buClr>
              <a:buSzPts val="800"/>
              <a:buNone/>
            </a:pPr>
            <a:r>
              <a:rPr lang="en" sz="2400" dirty="0"/>
              <a:t>Project Impact, 111 participants:</a:t>
            </a:r>
            <a:endParaRPr sz="2400" dirty="0"/>
          </a:p>
          <a:p>
            <a:pPr marL="338684" indent="-338684">
              <a:lnSpc>
                <a:spcPct val="150000"/>
              </a:lnSpc>
              <a:spcBef>
                <a:spcPts val="1067"/>
              </a:spcBef>
              <a:buSzPts val="1400"/>
            </a:pPr>
            <a:r>
              <a:rPr lang="en" sz="2400" dirty="0"/>
              <a:t>90 % participants report changes in knowledge and/or skills</a:t>
            </a:r>
            <a:endParaRPr sz="2400" dirty="0"/>
          </a:p>
          <a:p>
            <a:pPr marL="338684" indent="-338684">
              <a:lnSpc>
                <a:spcPct val="150000"/>
              </a:lnSpc>
              <a:spcBef>
                <a:spcPts val="1067"/>
              </a:spcBef>
              <a:buSzPts val="1400"/>
            </a:pPr>
            <a:r>
              <a:rPr lang="en" sz="2400" dirty="0"/>
              <a:t>90% participants report changes in behaviour</a:t>
            </a:r>
            <a:endParaRPr sz="2400" dirty="0"/>
          </a:p>
          <a:p>
            <a:pPr marL="338684" indent="-338684">
              <a:lnSpc>
                <a:spcPct val="150000"/>
              </a:lnSpc>
              <a:spcBef>
                <a:spcPts val="1067"/>
              </a:spcBef>
              <a:buSzPts val="1400"/>
            </a:pPr>
            <a:r>
              <a:rPr lang="en" sz="2400" dirty="0"/>
              <a:t>82% participants report improved health outcomes</a:t>
            </a:r>
            <a:endParaRPr sz="2400" dirty="0"/>
          </a:p>
        </p:txBody>
      </p:sp>
      <p:pic>
        <p:nvPicPr>
          <p:cNvPr id="711" name="Google Shape;711;p72" descr="A picture containing text, sky, outdoor, road&#10;&#10;Description automatically generated"/>
          <p:cNvPicPr preferRelativeResize="0"/>
          <p:nvPr/>
        </p:nvPicPr>
        <p:blipFill rotWithShape="1">
          <a:blip r:embed="rId3">
            <a:alphaModFix/>
          </a:blip>
          <a:srcRect/>
          <a:stretch/>
        </p:blipFill>
        <p:spPr>
          <a:xfrm>
            <a:off x="474653" y="2090058"/>
            <a:ext cx="4378703" cy="2656961"/>
          </a:xfrm>
          <a:prstGeom prst="rect">
            <a:avLst/>
          </a:prstGeom>
          <a:noFill/>
          <a:ln>
            <a:noFill/>
          </a:ln>
        </p:spPr>
      </p:pic>
      <p:pic>
        <p:nvPicPr>
          <p:cNvPr id="712" name="Google Shape;712;p72"/>
          <p:cNvPicPr preferRelativeResize="0"/>
          <p:nvPr/>
        </p:nvPicPr>
        <p:blipFill rotWithShape="1">
          <a:blip r:embed="rId4">
            <a:alphaModFix/>
          </a:blip>
          <a:srcRect/>
          <a:stretch/>
        </p:blipFill>
        <p:spPr>
          <a:xfrm>
            <a:off x="1078623" y="860754"/>
            <a:ext cx="2656117" cy="988373"/>
          </a:xfrm>
          <a:prstGeom prst="rect">
            <a:avLst/>
          </a:prstGeom>
          <a:noFill/>
          <a:ln>
            <a:noFill/>
          </a:ln>
        </p:spPr>
      </p:pic>
    </p:spTree>
    <p:extLst>
      <p:ext uri="{BB962C8B-B14F-4D97-AF65-F5344CB8AC3E}">
        <p14:creationId xmlns:p14="http://schemas.microsoft.com/office/powerpoint/2010/main" val="348382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3"/>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Conclusions</a:t>
            </a:r>
            <a:endParaRPr/>
          </a:p>
        </p:txBody>
      </p:sp>
      <p:sp>
        <p:nvSpPr>
          <p:cNvPr id="718" name="Google Shape;718;p73"/>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457223" indent="0">
              <a:lnSpc>
                <a:spcPct val="150000"/>
              </a:lnSpc>
              <a:spcBef>
                <a:spcPts val="1067"/>
              </a:spcBef>
              <a:buNone/>
            </a:pPr>
            <a:endParaRPr/>
          </a:p>
          <a:p>
            <a:pPr marL="457223" indent="-364085">
              <a:lnSpc>
                <a:spcPct val="150000"/>
              </a:lnSpc>
              <a:spcBef>
                <a:spcPts val="1067"/>
              </a:spcBef>
              <a:buSzPts val="1700"/>
            </a:pPr>
            <a:r>
              <a:rPr lang="en"/>
              <a:t>The BOW Program is not a substitute for individual and institutional accountability for ending violence in Northeastern communities </a:t>
            </a:r>
            <a:endParaRPr/>
          </a:p>
          <a:p>
            <a:pPr marL="457223" indent="-364085">
              <a:lnSpc>
                <a:spcPct val="150000"/>
              </a:lnSpc>
              <a:spcBef>
                <a:spcPts val="1067"/>
              </a:spcBef>
              <a:buSzPts val="1700"/>
            </a:pPr>
            <a:r>
              <a:rPr lang="en"/>
              <a:t>The BOW Program helps participants reconnect to community after intimate partner violence and some feel it could even be preventative</a:t>
            </a:r>
            <a:endParaRPr/>
          </a:p>
        </p:txBody>
      </p:sp>
    </p:spTree>
    <p:extLst>
      <p:ext uri="{BB962C8B-B14F-4D97-AF65-F5344CB8AC3E}">
        <p14:creationId xmlns:p14="http://schemas.microsoft.com/office/powerpoint/2010/main" val="210667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4"/>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Conclusions</a:t>
            </a:r>
            <a:endParaRPr/>
          </a:p>
        </p:txBody>
      </p:sp>
      <p:sp>
        <p:nvSpPr>
          <p:cNvPr id="724" name="Google Shape;724;p74"/>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457223" indent="-364085">
              <a:lnSpc>
                <a:spcPct val="150000"/>
              </a:lnSpc>
              <a:spcBef>
                <a:spcPts val="1067"/>
              </a:spcBef>
              <a:buSzPts val="1700"/>
            </a:pPr>
            <a:r>
              <a:rPr lang="en" dirty="0"/>
              <a:t>Participant-centred methodologies for addressing intimate partner violence help create and maintain flexible, responsive and effective programs</a:t>
            </a:r>
            <a:endParaRPr dirty="0"/>
          </a:p>
        </p:txBody>
      </p:sp>
    </p:spTree>
    <p:extLst>
      <p:ext uri="{BB962C8B-B14F-4D97-AF65-F5344CB8AC3E}">
        <p14:creationId xmlns:p14="http://schemas.microsoft.com/office/powerpoint/2010/main" val="260703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5"/>
          <p:cNvSpPr txBox="1">
            <a:spLocks noGrp="1"/>
          </p:cNvSpPr>
          <p:nvPr>
            <p:ph type="title"/>
          </p:nvPr>
        </p:nvSpPr>
        <p:spPr>
          <a:xfrm>
            <a:off x="995955" y="2230735"/>
            <a:ext cx="3189200" cy="19612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Thank you Merci Miigwech</a:t>
            </a:r>
            <a:endParaRPr sz="3200"/>
          </a:p>
        </p:txBody>
      </p:sp>
      <p:sp>
        <p:nvSpPr>
          <p:cNvPr id="730" name="Google Shape;730;p75"/>
          <p:cNvSpPr txBox="1">
            <a:spLocks noGrp="1"/>
          </p:cNvSpPr>
          <p:nvPr>
            <p:ph type="body" idx="1"/>
          </p:nvPr>
        </p:nvSpPr>
        <p:spPr>
          <a:xfrm>
            <a:off x="5310900" y="969827"/>
            <a:ext cx="6142400" cy="53728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spcBef>
                <a:spcPts val="1067"/>
              </a:spcBef>
              <a:buSzPts val="1200"/>
              <a:buNone/>
            </a:pPr>
            <a:r>
              <a:rPr lang="en" sz="2000" b="1" dirty="0">
                <a:solidFill>
                  <a:schemeClr val="dk1"/>
                </a:solidFill>
              </a:rPr>
              <a:t>Jen Johnson*        </a:t>
            </a:r>
            <a:r>
              <a:rPr lang="en" sz="2000" dirty="0">
                <a:solidFill>
                  <a:schemeClr val="dk1"/>
                </a:solidFill>
              </a:rPr>
              <a:t>Program Evaluator and Lead  </a:t>
            </a:r>
            <a:endParaRPr lang="en-CA" sz="2000" dirty="0">
              <a:solidFill>
                <a:schemeClr val="dk1"/>
              </a:solidFill>
            </a:endParaRPr>
          </a:p>
          <a:p>
            <a:pPr marL="0" indent="0">
              <a:spcBef>
                <a:spcPts val="1067"/>
              </a:spcBef>
              <a:buSzPts val="1200"/>
              <a:buNone/>
            </a:pPr>
            <a:r>
              <a:rPr lang="en-CA" sz="2000" dirty="0">
                <a:solidFill>
                  <a:schemeClr val="dk1"/>
                </a:solidFill>
              </a:rPr>
              <a:t>                                Researcher  </a:t>
            </a:r>
          </a:p>
          <a:p>
            <a:pPr marL="1828891" indent="0">
              <a:spcBef>
                <a:spcPts val="1067"/>
              </a:spcBef>
              <a:buSzPts val="1200"/>
              <a:buNone/>
            </a:pPr>
            <a:r>
              <a:rPr lang="en" sz="2000" dirty="0">
                <a:solidFill>
                  <a:schemeClr val="dk1"/>
                </a:solidFill>
              </a:rPr>
              <a:t>      jljohnson@laurentian.ca </a:t>
            </a:r>
            <a:endParaRPr sz="2000" dirty="0">
              <a:solidFill>
                <a:schemeClr val="dk1"/>
              </a:solidFill>
            </a:endParaRPr>
          </a:p>
          <a:p>
            <a:pPr marL="0" indent="0">
              <a:spcBef>
                <a:spcPts val="1067"/>
              </a:spcBef>
              <a:buSzPts val="1200"/>
              <a:buNone/>
            </a:pPr>
            <a:r>
              <a:rPr lang="en" sz="2000" b="1" dirty="0">
                <a:solidFill>
                  <a:schemeClr val="dk1"/>
                </a:solidFill>
              </a:rPr>
              <a:t>Bernouse Davilus </a:t>
            </a:r>
            <a:r>
              <a:rPr lang="en" sz="2000" dirty="0">
                <a:solidFill>
                  <a:schemeClr val="dk1"/>
                </a:solidFill>
              </a:rPr>
              <a:t>  BOW Program Facilitator</a:t>
            </a:r>
            <a:endParaRPr sz="2000" dirty="0">
              <a:solidFill>
                <a:schemeClr val="dk1"/>
              </a:solidFill>
            </a:endParaRPr>
          </a:p>
          <a:p>
            <a:pPr marL="0" indent="0">
              <a:spcBef>
                <a:spcPts val="1067"/>
              </a:spcBef>
              <a:buClr>
                <a:schemeClr val="dk1"/>
              </a:buClr>
              <a:buSzPts val="1200"/>
              <a:buNone/>
            </a:pPr>
            <a:r>
              <a:rPr lang="en" sz="2000" b="1" dirty="0">
                <a:solidFill>
                  <a:schemeClr val="dk1"/>
                </a:solidFill>
              </a:rPr>
              <a:t>Marlene Gorman </a:t>
            </a:r>
            <a:r>
              <a:rPr lang="en" sz="2000" dirty="0">
                <a:solidFill>
                  <a:schemeClr val="dk1"/>
                </a:solidFill>
              </a:rPr>
              <a:t> Executive Director</a:t>
            </a:r>
            <a:endParaRPr sz="2000" dirty="0">
              <a:solidFill>
                <a:schemeClr val="dk1"/>
              </a:solidFill>
            </a:endParaRPr>
          </a:p>
          <a:p>
            <a:pPr marL="1828891" indent="457223">
              <a:spcBef>
                <a:spcPts val="1067"/>
              </a:spcBef>
              <a:buClr>
                <a:schemeClr val="dk1"/>
              </a:buClr>
              <a:buSzPts val="1200"/>
              <a:buNone/>
            </a:pPr>
            <a:r>
              <a:rPr lang="en" sz="2000" dirty="0">
                <a:solidFill>
                  <a:schemeClr val="dk1"/>
                </a:solidFill>
              </a:rPr>
              <a:t>YWCA Sudbury</a:t>
            </a:r>
            <a:endParaRPr sz="2000" dirty="0">
              <a:solidFill>
                <a:schemeClr val="dk1"/>
              </a:solidFill>
            </a:endParaRPr>
          </a:p>
          <a:p>
            <a:pPr marL="1828891" indent="457223">
              <a:spcBef>
                <a:spcPts val="1067"/>
              </a:spcBef>
              <a:buClr>
                <a:schemeClr val="dk1"/>
              </a:buClr>
              <a:buSzPts val="1200"/>
              <a:buNone/>
            </a:pPr>
            <a:endParaRPr sz="2000" dirty="0">
              <a:solidFill>
                <a:schemeClr val="dk1"/>
              </a:solidFill>
            </a:endParaRPr>
          </a:p>
          <a:p>
            <a:pPr marL="1828891" indent="0">
              <a:spcBef>
                <a:spcPts val="1067"/>
              </a:spcBef>
              <a:buClr>
                <a:schemeClr val="dk1"/>
              </a:buClr>
              <a:buSzPts val="1200"/>
              <a:buNone/>
            </a:pPr>
            <a:r>
              <a:rPr lang="en" sz="2000" dirty="0">
                <a:solidFill>
                  <a:schemeClr val="dk1"/>
                </a:solidFill>
              </a:rPr>
              <a:t>      * presenting co-author</a:t>
            </a:r>
            <a:endParaRPr sz="2000" dirty="0"/>
          </a:p>
        </p:txBody>
      </p:sp>
    </p:spTree>
    <p:extLst>
      <p:ext uri="{BB962C8B-B14F-4D97-AF65-F5344CB8AC3E}">
        <p14:creationId xmlns:p14="http://schemas.microsoft.com/office/powerpoint/2010/main" val="37022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1"/>
          <p:cNvSpPr txBox="1">
            <a:spLocks noGrp="1"/>
          </p:cNvSpPr>
          <p:nvPr>
            <p:ph type="body" idx="1"/>
          </p:nvPr>
        </p:nvSpPr>
        <p:spPr>
          <a:xfrm>
            <a:off x="5161324" y="301365"/>
            <a:ext cx="60592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400"/>
              <a:buNone/>
            </a:pPr>
            <a:r>
              <a:rPr lang="en" sz="2400" dirty="0"/>
              <a:t>Sudbury YWCA Genevra House is located in N’Swakamok. The work of the BOW Program takes place on the traditional territories of Atikameksheng Anishnawbek First Nation and Wahnapitae First Nation. We recognize the Robinson-Huron Treaty of 1850. </a:t>
            </a:r>
            <a:endParaRPr dirty="0"/>
          </a:p>
        </p:txBody>
      </p:sp>
      <p:pic>
        <p:nvPicPr>
          <p:cNvPr id="574" name="Google Shape;574;p51" descr="A picture containing text, sky, outdoor, road&#10;&#10;Description automatically generated"/>
          <p:cNvPicPr preferRelativeResize="0"/>
          <p:nvPr/>
        </p:nvPicPr>
        <p:blipFill rotWithShape="1">
          <a:blip r:embed="rId3">
            <a:alphaModFix/>
          </a:blip>
          <a:srcRect/>
          <a:stretch/>
        </p:blipFill>
        <p:spPr>
          <a:xfrm>
            <a:off x="474653" y="2090058"/>
            <a:ext cx="4378703" cy="2656961"/>
          </a:xfrm>
          <a:prstGeom prst="rect">
            <a:avLst/>
          </a:prstGeom>
          <a:noFill/>
          <a:ln>
            <a:noFill/>
          </a:ln>
        </p:spPr>
      </p:pic>
      <p:pic>
        <p:nvPicPr>
          <p:cNvPr id="575" name="Google Shape;575;p51"/>
          <p:cNvPicPr preferRelativeResize="0"/>
          <p:nvPr/>
        </p:nvPicPr>
        <p:blipFill rotWithShape="1">
          <a:blip r:embed="rId4">
            <a:alphaModFix/>
          </a:blip>
          <a:srcRect/>
          <a:stretch/>
        </p:blipFill>
        <p:spPr>
          <a:xfrm>
            <a:off x="1078624" y="860754"/>
            <a:ext cx="2656113" cy="988372"/>
          </a:xfrm>
          <a:prstGeom prst="rect">
            <a:avLst/>
          </a:prstGeom>
          <a:noFill/>
          <a:ln>
            <a:noFill/>
          </a:ln>
        </p:spPr>
      </p:pic>
    </p:spTree>
    <p:extLst>
      <p:ext uri="{BB962C8B-B14F-4D97-AF65-F5344CB8AC3E}">
        <p14:creationId xmlns:p14="http://schemas.microsoft.com/office/powerpoint/2010/main" val="111695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2"/>
          <p:cNvSpPr txBox="1">
            <a:spLocks noGrp="1"/>
          </p:cNvSpPr>
          <p:nvPr>
            <p:ph type="title"/>
          </p:nvPr>
        </p:nvSpPr>
        <p:spPr>
          <a:xfrm>
            <a:off x="1154953"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Learning Objectives</a:t>
            </a:r>
            <a:endParaRPr/>
          </a:p>
        </p:txBody>
      </p:sp>
      <p:sp>
        <p:nvSpPr>
          <p:cNvPr id="581" name="Google Shape;581;p52"/>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200"/>
              <a:buNone/>
            </a:pPr>
            <a:endParaRPr sz="2000" dirty="0"/>
          </a:p>
          <a:p>
            <a:pPr marL="0" indent="0">
              <a:lnSpc>
                <a:spcPct val="150000"/>
              </a:lnSpc>
              <a:spcBef>
                <a:spcPts val="1067"/>
              </a:spcBef>
              <a:buSzPts val="1700"/>
              <a:buNone/>
            </a:pPr>
            <a:r>
              <a:rPr lang="en" dirty="0"/>
              <a:t>By the end of this presentation, participants will know more about:</a:t>
            </a:r>
            <a:endParaRPr dirty="0"/>
          </a:p>
          <a:p>
            <a:pPr marL="338684" indent="-338684">
              <a:lnSpc>
                <a:spcPct val="150000"/>
              </a:lnSpc>
              <a:spcBef>
                <a:spcPts val="1067"/>
              </a:spcBef>
              <a:buSzPts val="1200"/>
            </a:pPr>
            <a:r>
              <a:rPr lang="en" sz="2000" dirty="0"/>
              <a:t>The establishment of the BOW Program as a virtual and in-person group support for women in Northeastern Ontario</a:t>
            </a:r>
            <a:endParaRPr dirty="0"/>
          </a:p>
          <a:p>
            <a:pPr marL="338684" indent="-338684">
              <a:lnSpc>
                <a:spcPct val="150000"/>
              </a:lnSpc>
              <a:spcBef>
                <a:spcPts val="1067"/>
              </a:spcBef>
              <a:buSzPts val="1200"/>
            </a:pPr>
            <a:r>
              <a:rPr lang="en" sz="2000" dirty="0"/>
              <a:t>The significance of participant-led methodologies for addressing intimate partner violence in the context of Northeastern Ontario</a:t>
            </a:r>
            <a:endParaRPr sz="2000" dirty="0"/>
          </a:p>
          <a:p>
            <a:pPr marL="338684" indent="-338684">
              <a:lnSpc>
                <a:spcPct val="150000"/>
              </a:lnSpc>
              <a:spcBef>
                <a:spcPts val="1067"/>
              </a:spcBef>
              <a:buSzPts val="1200"/>
            </a:pPr>
            <a:r>
              <a:rPr lang="en" sz="2000" dirty="0"/>
              <a:t>The importance of program evaluation and participants’ responses to the BOW Program</a:t>
            </a:r>
            <a:endParaRPr sz="2000" dirty="0"/>
          </a:p>
        </p:txBody>
      </p:sp>
    </p:spTree>
    <p:extLst>
      <p:ext uri="{BB962C8B-B14F-4D97-AF65-F5344CB8AC3E}">
        <p14:creationId xmlns:p14="http://schemas.microsoft.com/office/powerpoint/2010/main" val="298579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3"/>
          <p:cNvSpPr txBox="1">
            <a:spLocks noGrp="1"/>
          </p:cNvSpPr>
          <p:nvPr>
            <p:ph type="title"/>
          </p:nvPr>
        </p:nvSpPr>
        <p:spPr>
          <a:xfrm>
            <a:off x="1154953" y="1295400"/>
            <a:ext cx="3350000" cy="22616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br>
              <a:rPr lang="en" sz="3200"/>
            </a:br>
            <a:br>
              <a:rPr lang="en" sz="3200"/>
            </a:br>
            <a:r>
              <a:rPr lang="en" sz="3200"/>
              <a:t> </a:t>
            </a:r>
            <a:br>
              <a:rPr lang="en" sz="3200"/>
            </a:br>
            <a:br>
              <a:rPr lang="en" sz="3200"/>
            </a:br>
            <a:br>
              <a:rPr lang="en" sz="3200"/>
            </a:br>
            <a:br>
              <a:rPr lang="en" sz="3200"/>
            </a:br>
            <a:br>
              <a:rPr lang="en" sz="3200"/>
            </a:br>
            <a:br>
              <a:rPr lang="en" sz="3200"/>
            </a:br>
            <a:br>
              <a:rPr lang="en" sz="3200"/>
            </a:br>
            <a:br>
              <a:rPr lang="en" sz="3200"/>
            </a:br>
            <a:br>
              <a:rPr lang="en" sz="3200"/>
            </a:br>
            <a:r>
              <a:rPr lang="en" sz="3200"/>
              <a:t> </a:t>
            </a:r>
            <a:br>
              <a:rPr lang="en" sz="3200"/>
            </a:br>
            <a:br>
              <a:rPr lang="en" sz="3200"/>
            </a:br>
            <a:br>
              <a:rPr lang="en" sz="3200"/>
            </a:br>
            <a:br>
              <a:rPr lang="en" sz="3200"/>
            </a:br>
            <a:r>
              <a:rPr lang="en" sz="3200"/>
              <a:t>What is the BOW Program?</a:t>
            </a:r>
            <a:endParaRPr/>
          </a:p>
        </p:txBody>
      </p:sp>
      <p:sp>
        <p:nvSpPr>
          <p:cNvPr id="587" name="Google Shape;587;p53"/>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338684" indent="-338684">
              <a:lnSpc>
                <a:spcPct val="150000"/>
              </a:lnSpc>
              <a:spcBef>
                <a:spcPts val="1067"/>
              </a:spcBef>
              <a:buSzPts val="1400"/>
            </a:pPr>
            <a:r>
              <a:rPr lang="en" sz="2400"/>
              <a:t>The BOW Program is a 12-week support group for women 16+ who self-identify as having experienced, or feel they are at risk of experiencing, intimate partner violence.</a:t>
            </a:r>
            <a:endParaRPr sz="2000"/>
          </a:p>
        </p:txBody>
      </p:sp>
    </p:spTree>
    <p:extLst>
      <p:ext uri="{BB962C8B-B14F-4D97-AF65-F5344CB8AC3E}">
        <p14:creationId xmlns:p14="http://schemas.microsoft.com/office/powerpoint/2010/main" val="304963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4"/>
          <p:cNvSpPr txBox="1">
            <a:spLocks noGrp="1"/>
          </p:cNvSpPr>
          <p:nvPr>
            <p:ph type="title"/>
          </p:nvPr>
        </p:nvSpPr>
        <p:spPr>
          <a:xfrm>
            <a:off x="116610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What is the BOW Program?</a:t>
            </a:r>
            <a:endParaRPr/>
          </a:p>
        </p:txBody>
      </p:sp>
      <p:sp>
        <p:nvSpPr>
          <p:cNvPr id="593" name="Google Shape;593;p54"/>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200"/>
              <a:buNone/>
            </a:pPr>
            <a:endParaRPr sz="2000"/>
          </a:p>
          <a:p>
            <a:pPr marL="338684" indent="-368318">
              <a:lnSpc>
                <a:spcPct val="150000"/>
              </a:lnSpc>
              <a:spcBef>
                <a:spcPts val="1067"/>
              </a:spcBef>
              <a:buSzPts val="1750"/>
            </a:pPr>
            <a:r>
              <a:rPr lang="en" sz="2333"/>
              <a:t>With the ultimate goal of health promotion, participants learn about gendered violence, and personal, social and financial awareness and skills</a:t>
            </a:r>
            <a:endParaRPr sz="2333"/>
          </a:p>
          <a:p>
            <a:pPr marL="338684" indent="-368318">
              <a:lnSpc>
                <a:spcPct val="150000"/>
              </a:lnSpc>
              <a:spcBef>
                <a:spcPts val="1067"/>
              </a:spcBef>
              <a:buSzPts val="1750"/>
            </a:pPr>
            <a:r>
              <a:rPr lang="en" sz="2333"/>
              <a:t>Trauma-informed and culturally relevant approaches applied </a:t>
            </a:r>
            <a:endParaRPr sz="2333"/>
          </a:p>
          <a:p>
            <a:pPr marL="745104" lvl="1" indent="-317516">
              <a:lnSpc>
                <a:spcPct val="150000"/>
              </a:lnSpc>
              <a:spcBef>
                <a:spcPts val="1067"/>
              </a:spcBef>
              <a:buSzPts val="1750"/>
            </a:pPr>
            <a:r>
              <a:rPr lang="en" sz="2333"/>
              <a:t>Remote or in-person delivery to 10-15 people at a time</a:t>
            </a:r>
            <a:endParaRPr sz="2333"/>
          </a:p>
          <a:p>
            <a:pPr marL="745104" lvl="1" indent="-317516">
              <a:lnSpc>
                <a:spcPct val="150000"/>
              </a:lnSpc>
              <a:spcBef>
                <a:spcPts val="1067"/>
              </a:spcBef>
              <a:buSzPts val="1750"/>
            </a:pPr>
            <a:r>
              <a:rPr lang="en" sz="2333"/>
              <a:t>Skilled facilitation over 12 weeks</a:t>
            </a:r>
            <a:endParaRPr sz="2333"/>
          </a:p>
          <a:p>
            <a:pPr marL="745104" lvl="1" indent="-317516">
              <a:lnSpc>
                <a:spcPct val="150000"/>
              </a:lnSpc>
              <a:spcBef>
                <a:spcPts val="1067"/>
              </a:spcBef>
              <a:buSzPts val="1750"/>
            </a:pPr>
            <a:r>
              <a:rPr lang="en" sz="2333"/>
              <a:t>Referrals and resources</a:t>
            </a:r>
            <a:endParaRPr sz="2333"/>
          </a:p>
        </p:txBody>
      </p:sp>
    </p:spTree>
    <p:extLst>
      <p:ext uri="{BB962C8B-B14F-4D97-AF65-F5344CB8AC3E}">
        <p14:creationId xmlns:p14="http://schemas.microsoft.com/office/powerpoint/2010/main" val="401271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5"/>
          <p:cNvSpPr txBox="1">
            <a:spLocks noGrp="1"/>
          </p:cNvSpPr>
          <p:nvPr>
            <p:ph type="title"/>
          </p:nvPr>
        </p:nvSpPr>
        <p:spPr>
          <a:xfrm>
            <a:off x="1154953" y="1295400"/>
            <a:ext cx="3361200" cy="3076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br>
              <a:rPr lang="en" sz="3200"/>
            </a:br>
            <a:br>
              <a:rPr lang="en" sz="3200"/>
            </a:br>
            <a:br>
              <a:rPr lang="en" sz="3200"/>
            </a:br>
            <a:r>
              <a:rPr lang="en" sz="3200"/>
              <a:t>Where is the BOW Program located?</a:t>
            </a:r>
            <a:endParaRPr/>
          </a:p>
        </p:txBody>
      </p:sp>
      <p:pic>
        <p:nvPicPr>
          <p:cNvPr id="600" name="Google Shape;600;p55" descr="https://lh5.googleusercontent.com/w4kAfHNNYerR1qWxhIAYu2wYshjxhVAdYw3KPMFSK8jYO80Vhyp7ugHUGFAjeZTf6K5fh-r7xW5kyhIu7_vBObSC2ZKBNK8dxLIYLw2oJpKTsdx-n2BZtSat_3prLEcFJsU63w2EKJGo9Ut1ZQExdk0Taym3IZOMkDvUVHDNyzjG24qsfWiPka5J8UTp"/>
          <p:cNvPicPr preferRelativeResize="0">
            <a:picLocks noGrp="1"/>
          </p:cNvPicPr>
          <p:nvPr>
            <p:ph type="body" idx="1"/>
          </p:nvPr>
        </p:nvPicPr>
        <p:blipFill rotWithShape="1">
          <a:blip r:embed="rId3">
            <a:alphaModFix/>
          </a:blip>
          <a:srcRect/>
          <a:stretch/>
        </p:blipFill>
        <p:spPr>
          <a:xfrm>
            <a:off x="5604091" y="304800"/>
            <a:ext cx="5897200" cy="6234000"/>
          </a:xfrm>
          <a:prstGeom prst="rect">
            <a:avLst/>
          </a:prstGeom>
          <a:noFill/>
          <a:ln>
            <a:noFill/>
          </a:ln>
        </p:spPr>
      </p:pic>
    </p:spTree>
    <p:extLst>
      <p:ext uri="{BB962C8B-B14F-4D97-AF65-F5344CB8AC3E}">
        <p14:creationId xmlns:p14="http://schemas.microsoft.com/office/powerpoint/2010/main" val="11659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6"/>
          <p:cNvSpPr txBox="1">
            <a:spLocks noGrp="1"/>
          </p:cNvSpPr>
          <p:nvPr>
            <p:ph type="title"/>
          </p:nvPr>
        </p:nvSpPr>
        <p:spPr>
          <a:xfrm>
            <a:off x="1154955" y="1295400"/>
            <a:ext cx="3361200" cy="23624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ts val="2400"/>
            </a:pPr>
            <a:r>
              <a:rPr lang="en" sz="3200"/>
              <a:t>Who are the participants?</a:t>
            </a:r>
            <a:endParaRPr/>
          </a:p>
        </p:txBody>
      </p:sp>
      <p:sp>
        <p:nvSpPr>
          <p:cNvPr id="606" name="Google Shape;606;p56"/>
          <p:cNvSpPr txBox="1">
            <a:spLocks noGrp="1"/>
          </p:cNvSpPr>
          <p:nvPr>
            <p:ph type="body" idx="1"/>
          </p:nvPr>
        </p:nvSpPr>
        <p:spPr>
          <a:xfrm>
            <a:off x="5061525" y="304799"/>
            <a:ext cx="6982800" cy="6234400"/>
          </a:xfrm>
          <a:prstGeom prst="rect">
            <a:avLst/>
          </a:prstGeom>
          <a:noFill/>
          <a:ln>
            <a:noFill/>
          </a:ln>
        </p:spPr>
        <p:txBody>
          <a:bodyPr spcFirstLastPara="1" wrap="square" lIns="91433" tIns="45700" rIns="91433"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ct val="80000"/>
              <a:buNone/>
            </a:pPr>
            <a:endParaRPr sz="2000" dirty="0"/>
          </a:p>
          <a:p>
            <a:pPr marL="338684" indent="-359427">
              <a:lnSpc>
                <a:spcPct val="150000"/>
              </a:lnSpc>
              <a:spcBef>
                <a:spcPts val="1067"/>
              </a:spcBef>
              <a:buSzPct val="80952"/>
            </a:pPr>
            <a:r>
              <a:rPr lang="en" dirty="0"/>
              <a:t>Self-identified women, ages 16-84</a:t>
            </a:r>
            <a:endParaRPr dirty="0"/>
          </a:p>
          <a:p>
            <a:pPr marL="338684" indent="-359427">
              <a:lnSpc>
                <a:spcPct val="150000"/>
              </a:lnSpc>
              <a:spcBef>
                <a:spcPts val="1067"/>
              </a:spcBef>
              <a:buSzPct val="80952"/>
            </a:pPr>
            <a:r>
              <a:rPr lang="en" dirty="0"/>
              <a:t>Formal education: &lt; gr 10 - postgraduates</a:t>
            </a:r>
            <a:endParaRPr dirty="0"/>
          </a:p>
          <a:p>
            <a:pPr marL="338684" indent="-359427">
              <a:lnSpc>
                <a:spcPct val="150000"/>
              </a:lnSpc>
              <a:spcBef>
                <a:spcPts val="1067"/>
              </a:spcBef>
              <a:buSzPct val="80952"/>
            </a:pPr>
            <a:r>
              <a:rPr lang="en" dirty="0"/>
              <a:t>Language: English, French, Urdu, Luganda, Gujarati, Hindi, Farsi and Spanish </a:t>
            </a:r>
            <a:endParaRPr sz="2667" dirty="0"/>
          </a:p>
          <a:p>
            <a:pPr marL="338684" indent="-359427">
              <a:lnSpc>
                <a:spcPct val="150000"/>
              </a:lnSpc>
              <a:spcBef>
                <a:spcPts val="1067"/>
              </a:spcBef>
              <a:buSzPct val="80952"/>
            </a:pPr>
            <a:r>
              <a:rPr lang="en" dirty="0"/>
              <a:t>~ 30-40% of participants self-identify as Black, racialized, Indigenous</a:t>
            </a:r>
            <a:endParaRPr dirty="0"/>
          </a:p>
          <a:p>
            <a:pPr marL="338684" indent="-359427">
              <a:lnSpc>
                <a:spcPct val="150000"/>
              </a:lnSpc>
              <a:spcBef>
                <a:spcPts val="1067"/>
              </a:spcBef>
              <a:buSzPct val="80952"/>
            </a:pPr>
            <a:r>
              <a:rPr lang="en" dirty="0"/>
              <a:t>Commonalities: isolation from peers, family, and local services; unsure how to improve access to education, housing and healthcare; interest in learning more about gendered violence</a:t>
            </a:r>
            <a:endParaRPr dirty="0"/>
          </a:p>
        </p:txBody>
      </p:sp>
    </p:spTree>
    <p:extLst>
      <p:ext uri="{BB962C8B-B14F-4D97-AF65-F5344CB8AC3E}">
        <p14:creationId xmlns:p14="http://schemas.microsoft.com/office/powerpoint/2010/main" val="256198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7"/>
          <p:cNvSpPr txBox="1">
            <a:spLocks noGrp="1"/>
          </p:cNvSpPr>
          <p:nvPr>
            <p:ph type="title"/>
          </p:nvPr>
        </p:nvSpPr>
        <p:spPr>
          <a:xfrm>
            <a:off x="971800" y="1830151"/>
            <a:ext cx="3350000" cy="3197600"/>
          </a:xfrm>
          <a:prstGeom prst="rect">
            <a:avLst/>
          </a:prstGeom>
          <a:noFill/>
          <a:ln>
            <a:noFill/>
          </a:ln>
        </p:spPr>
        <p:txBody>
          <a:bodyPr spcFirstLastPara="1" wrap="square" lIns="91433" tIns="45700" rIns="91433" bIns="45700" anchor="b"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a:buClr>
                <a:schemeClr val="lt2"/>
              </a:buClr>
              <a:buSzPct val="100000"/>
            </a:pPr>
            <a:br>
              <a:rPr lang="en" sz="3200" dirty="0"/>
            </a:br>
            <a:br>
              <a:rPr lang="en" sz="3200" dirty="0"/>
            </a:br>
            <a:r>
              <a:rPr lang="en" sz="3200" dirty="0"/>
              <a:t> </a:t>
            </a:r>
            <a:br>
              <a:rPr lang="en" sz="3200" dirty="0"/>
            </a:br>
            <a:br>
              <a:rPr lang="en" sz="3200" dirty="0"/>
            </a:br>
            <a:br>
              <a:rPr lang="en" sz="3200" dirty="0"/>
            </a:br>
            <a:br>
              <a:rPr lang="en" sz="3200" dirty="0"/>
            </a:br>
            <a:br>
              <a:rPr lang="en" sz="3200" dirty="0"/>
            </a:br>
            <a:br>
              <a:rPr lang="en" sz="3200" dirty="0"/>
            </a:br>
            <a:br>
              <a:rPr lang="en" sz="3200" dirty="0"/>
            </a:br>
            <a:br>
              <a:rPr lang="en" sz="3200" dirty="0"/>
            </a:br>
            <a:br>
              <a:rPr lang="en" sz="3200" dirty="0"/>
            </a:br>
            <a:r>
              <a:rPr lang="en" sz="3200" dirty="0"/>
              <a:t> </a:t>
            </a:r>
            <a:br>
              <a:rPr lang="en" sz="3200" dirty="0"/>
            </a:br>
            <a:br>
              <a:rPr lang="en" sz="3200" dirty="0"/>
            </a:br>
            <a:br>
              <a:rPr lang="en" sz="3200" dirty="0"/>
            </a:br>
            <a:br>
              <a:rPr lang="en" sz="3200" dirty="0"/>
            </a:br>
            <a:endParaRPr sz="3200" dirty="0"/>
          </a:p>
          <a:p>
            <a:pPr>
              <a:buClr>
                <a:schemeClr val="lt2"/>
              </a:buClr>
              <a:buSzPct val="100000"/>
            </a:pPr>
            <a:endParaRPr sz="3200" dirty="0"/>
          </a:p>
          <a:p>
            <a:pPr>
              <a:buClr>
                <a:schemeClr val="lt2"/>
              </a:buClr>
              <a:buSzPct val="100000"/>
            </a:pPr>
            <a:endParaRPr sz="3200" dirty="0"/>
          </a:p>
          <a:p>
            <a:pPr>
              <a:buClr>
                <a:schemeClr val="lt2"/>
              </a:buClr>
              <a:buSzPct val="100000"/>
            </a:pPr>
            <a:endParaRPr sz="3200" dirty="0"/>
          </a:p>
          <a:p>
            <a:pPr>
              <a:buClr>
                <a:schemeClr val="lt2"/>
              </a:buClr>
              <a:buSzPct val="100000"/>
            </a:pPr>
            <a:r>
              <a:rPr lang="en" sz="3200" dirty="0"/>
              <a:t>The BOW Program reached 111 participants between</a:t>
            </a:r>
            <a:endParaRPr sz="3200" dirty="0"/>
          </a:p>
          <a:p>
            <a:pPr>
              <a:buClr>
                <a:schemeClr val="lt2"/>
              </a:buClr>
              <a:buSzPct val="100000"/>
            </a:pPr>
            <a:r>
              <a:rPr lang="en" sz="3200" dirty="0"/>
              <a:t>2023-2025</a:t>
            </a:r>
            <a:endParaRPr sz="3200" dirty="0"/>
          </a:p>
          <a:p>
            <a:pPr>
              <a:buClr>
                <a:schemeClr val="lt2"/>
              </a:buClr>
              <a:buSzPct val="100000"/>
            </a:pPr>
            <a:endParaRPr sz="3200" dirty="0"/>
          </a:p>
        </p:txBody>
      </p:sp>
      <p:sp>
        <p:nvSpPr>
          <p:cNvPr id="612" name="Google Shape;612;p57"/>
          <p:cNvSpPr txBox="1">
            <a:spLocks noGrp="1"/>
          </p:cNvSpPr>
          <p:nvPr>
            <p:ph type="body" idx="1"/>
          </p:nvPr>
        </p:nvSpPr>
        <p:spPr>
          <a:xfrm>
            <a:off x="5061525" y="311765"/>
            <a:ext cx="6982800" cy="62344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indent="0">
              <a:lnSpc>
                <a:spcPct val="150000"/>
              </a:lnSpc>
              <a:buSzPts val="1200"/>
              <a:buNone/>
            </a:pPr>
            <a:endParaRPr sz="2333" dirty="0"/>
          </a:p>
          <a:p>
            <a:pPr marL="457223" indent="-368318">
              <a:spcBef>
                <a:spcPts val="1067"/>
              </a:spcBef>
              <a:buSzPts val="1750"/>
            </a:pPr>
            <a:r>
              <a:rPr lang="en" sz="2333" dirty="0"/>
              <a:t>Group 1 - 14 registered, 9 completed</a:t>
            </a:r>
            <a:endParaRPr sz="2333" dirty="0"/>
          </a:p>
          <a:p>
            <a:pPr marL="457223" indent="-368318">
              <a:spcBef>
                <a:spcPts val="1067"/>
              </a:spcBef>
              <a:buSzPts val="1750"/>
            </a:pPr>
            <a:r>
              <a:rPr lang="en" sz="2333" dirty="0"/>
              <a:t>Group 2 - 9 registered, 5 completed</a:t>
            </a:r>
            <a:endParaRPr sz="2333" dirty="0"/>
          </a:p>
          <a:p>
            <a:pPr marL="457223" indent="-368318">
              <a:spcBef>
                <a:spcPts val="1067"/>
              </a:spcBef>
              <a:buSzPts val="1750"/>
            </a:pPr>
            <a:r>
              <a:rPr lang="en" sz="2333" dirty="0"/>
              <a:t>Group 3 - 6 registered, 6 completed</a:t>
            </a:r>
            <a:endParaRPr sz="2333" dirty="0"/>
          </a:p>
          <a:p>
            <a:pPr marL="457223" indent="-368318">
              <a:spcBef>
                <a:spcPts val="1067"/>
              </a:spcBef>
              <a:buSzPts val="1750"/>
            </a:pPr>
            <a:r>
              <a:rPr lang="en" sz="2333" dirty="0"/>
              <a:t>Group 4 - 6 registered, 6 completed</a:t>
            </a:r>
            <a:endParaRPr sz="2333" dirty="0"/>
          </a:p>
          <a:p>
            <a:pPr marL="457223" indent="-368318">
              <a:spcBef>
                <a:spcPts val="1067"/>
              </a:spcBef>
              <a:buSzPts val="1750"/>
            </a:pPr>
            <a:r>
              <a:rPr lang="en" sz="2333" dirty="0"/>
              <a:t>Group 5 - 11 registered, 9 completed</a:t>
            </a:r>
            <a:endParaRPr sz="2333" dirty="0"/>
          </a:p>
          <a:p>
            <a:pPr marL="457223" indent="-368318">
              <a:spcBef>
                <a:spcPts val="1067"/>
              </a:spcBef>
              <a:buSzPts val="1750"/>
            </a:pPr>
            <a:r>
              <a:rPr lang="en" sz="2333" dirty="0"/>
              <a:t>Group 6 - 6 registered, 5 completed</a:t>
            </a:r>
            <a:endParaRPr sz="2333" dirty="0"/>
          </a:p>
          <a:p>
            <a:pPr marL="457223" indent="-368318">
              <a:spcBef>
                <a:spcPts val="1067"/>
              </a:spcBef>
              <a:buSzPts val="1750"/>
            </a:pPr>
            <a:r>
              <a:rPr lang="en" sz="2333" dirty="0"/>
              <a:t>Group 7 - 36 registered, 25 completed</a:t>
            </a:r>
            <a:endParaRPr sz="2333" dirty="0"/>
          </a:p>
          <a:p>
            <a:pPr marL="457223" indent="-368318">
              <a:spcBef>
                <a:spcPts val="1067"/>
              </a:spcBef>
              <a:buSzPts val="1750"/>
            </a:pPr>
            <a:r>
              <a:rPr lang="en" sz="2333" dirty="0"/>
              <a:t>Group 8 - 23 registered, 20 completed</a:t>
            </a:r>
            <a:endParaRPr sz="2333" dirty="0"/>
          </a:p>
          <a:p>
            <a:pPr marL="457223" indent="-368318">
              <a:spcBef>
                <a:spcPts val="1067"/>
              </a:spcBef>
              <a:buSzPts val="1750"/>
            </a:pPr>
            <a:r>
              <a:rPr lang="en" sz="2333" dirty="0"/>
              <a:t>Group 9 - 30 registered, 25 completed</a:t>
            </a:r>
            <a:endParaRPr sz="2333" dirty="0"/>
          </a:p>
          <a:p>
            <a:pPr marL="457223" indent="-368318">
              <a:spcBef>
                <a:spcPts val="1067"/>
              </a:spcBef>
              <a:buSzPts val="1750"/>
            </a:pPr>
            <a:r>
              <a:rPr lang="en" sz="2333" dirty="0"/>
              <a:t>Group 10 --</a:t>
            </a:r>
            <a:endParaRPr sz="2333" dirty="0"/>
          </a:p>
          <a:p>
            <a:pPr marL="457223" indent="-368318">
              <a:spcBef>
                <a:spcPts val="1067"/>
              </a:spcBef>
              <a:buSzPts val="1750"/>
            </a:pPr>
            <a:r>
              <a:rPr lang="en" sz="2333" dirty="0"/>
              <a:t>Group 11 -- </a:t>
            </a:r>
            <a:endParaRPr sz="2333" dirty="0"/>
          </a:p>
        </p:txBody>
      </p:sp>
    </p:spTree>
    <p:extLst>
      <p:ext uri="{BB962C8B-B14F-4D97-AF65-F5344CB8AC3E}">
        <p14:creationId xmlns:p14="http://schemas.microsoft.com/office/powerpoint/2010/main" val="39573659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6FD1BEA06FE54390A8D5803EDC4276" ma:contentTypeVersion="18" ma:contentTypeDescription="Create a new document." ma:contentTypeScope="" ma:versionID="da4e9c14d6f95b3a55539820d2daceac">
  <xsd:schema xmlns:xsd="http://www.w3.org/2001/XMLSchema" xmlns:xs="http://www.w3.org/2001/XMLSchema" xmlns:p="http://schemas.microsoft.com/office/2006/metadata/properties" xmlns:ns2="c795688a-7aad-42fa-9506-bdf8f25aa7b1" xmlns:ns3="1ef64f73-475e-43b8-9065-74804dd49a7e" targetNamespace="http://schemas.microsoft.com/office/2006/metadata/properties" ma:root="true" ma:fieldsID="f72819c6e3bb4348ccd0d7f742c7df96" ns2:_="" ns3:_="">
    <xsd:import namespace="c795688a-7aad-42fa-9506-bdf8f25aa7b1"/>
    <xsd:import namespace="1ef64f73-475e-43b8-9065-74804dd49a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5688a-7aad-42fa-9506-bdf8f25aa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406f274-7af8-4e05-8564-eff9e2e21b1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f64f73-475e-43b8-9065-74804dd49a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6dd2bae-dcd9-44d7-a82d-49a4dccc1815}" ma:internalName="TaxCatchAll" ma:showField="CatchAllData" ma:web="1ef64f73-475e-43b8-9065-74804dd49a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5688a-7aad-42fa-9506-bdf8f25aa7b1">
      <Terms xmlns="http://schemas.microsoft.com/office/infopath/2007/PartnerControls"/>
    </lcf76f155ced4ddcb4097134ff3c332f>
    <TaxCatchAll xmlns="1ef64f73-475e-43b8-9065-74804dd49a7e" xsi:nil="true"/>
  </documentManagement>
</p:properties>
</file>

<file path=customXml/itemProps1.xml><?xml version="1.0" encoding="utf-8"?>
<ds:datastoreItem xmlns:ds="http://schemas.openxmlformats.org/officeDocument/2006/customXml" ds:itemID="{A68D22BE-E254-4B7A-A1EF-3A0176D66A9A}">
  <ds:schemaRefs>
    <ds:schemaRef ds:uri="http://schemas.microsoft.com/sharepoint/v3/contenttype/forms"/>
  </ds:schemaRefs>
</ds:datastoreItem>
</file>

<file path=customXml/itemProps2.xml><?xml version="1.0" encoding="utf-8"?>
<ds:datastoreItem xmlns:ds="http://schemas.openxmlformats.org/officeDocument/2006/customXml" ds:itemID="{FADEC7AE-9CE6-4CB9-8D09-1810DEBBE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5688a-7aad-42fa-9506-bdf8f25aa7b1"/>
    <ds:schemaRef ds:uri="1ef64f73-475e-43b8-9065-74804dd49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1D574-8B49-473C-AF33-994B08606050}">
  <ds:schemaRefs>
    <ds:schemaRef ds:uri="http://schemas.microsoft.com/office/2006/metadata/properties"/>
    <ds:schemaRef ds:uri="http://schemas.microsoft.com/office/infopath/2007/PartnerControls"/>
    <ds:schemaRef ds:uri="c795688a-7aad-42fa-9506-bdf8f25aa7b1"/>
    <ds:schemaRef ds:uri="1ef64f73-475e-43b8-9065-74804dd49a7e"/>
  </ds:schemaRefs>
</ds:datastoreItem>
</file>

<file path=docProps/app.xml><?xml version="1.0" encoding="utf-8"?>
<Properties xmlns="http://schemas.openxmlformats.org/officeDocument/2006/extended-properties" xmlns:vt="http://schemas.openxmlformats.org/officeDocument/2006/docPropsVTypes">
  <TotalTime>9</TotalTime>
  <Words>2024</Words>
  <Application>Microsoft Office PowerPoint</Application>
  <PresentationFormat>Widescreen</PresentationFormat>
  <Paragraphs>182</Paragraphs>
  <Slides>27</Slides>
  <Notes>26</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Simple Light</vt:lpstr>
      <vt:lpstr>Ion Boardroom</vt:lpstr>
      <vt:lpstr>1_Ion Boardroom</vt:lpstr>
      <vt:lpstr>1_Office Theme</vt:lpstr>
      <vt:lpstr>PowerPoint Presentation</vt:lpstr>
      <vt:lpstr>PowerPoint Presentation</vt:lpstr>
      <vt:lpstr>PowerPoint Presentation</vt:lpstr>
      <vt:lpstr>Learning Objectives</vt:lpstr>
      <vt:lpstr>                 What is the BOW Program?</vt:lpstr>
      <vt:lpstr>What is the BOW Program?</vt:lpstr>
      <vt:lpstr>   Where is the BOW Program located?</vt:lpstr>
      <vt:lpstr>Who are the participants?</vt:lpstr>
      <vt:lpstr>                     The BOW Program reached 111 participants between 2023-2025 </vt:lpstr>
      <vt:lpstr>The BOW Program Curriculum</vt:lpstr>
      <vt:lpstr>The BOW Program Curriculum</vt:lpstr>
      <vt:lpstr>The BOW Program Curriculum</vt:lpstr>
      <vt:lpstr>The BOW Program Curriculum</vt:lpstr>
      <vt:lpstr>Participant-led  Methodologies</vt:lpstr>
      <vt:lpstr>Connection</vt:lpstr>
      <vt:lpstr>Self-Reflection</vt:lpstr>
      <vt:lpstr>Skill-Building</vt:lpstr>
      <vt:lpstr>PowerPoint Presentation</vt:lpstr>
      <vt:lpstr>Curriculum development:   Participants require BOW to be responsive - program evaluation</vt:lpstr>
      <vt:lpstr>Curriculum development:   Responsive to experience and new results from program evals </vt:lpstr>
      <vt:lpstr>Facilitation:   Helps participants make connections independently</vt:lpstr>
      <vt:lpstr>Program Evaluation:   Reflects impact of the BOW Program  </vt:lpstr>
      <vt:lpstr>Program Evaluation:   Reflects impact of the BOW Program  </vt:lpstr>
      <vt:lpstr>PowerPoint Presentation</vt:lpstr>
      <vt:lpstr>Conclusions</vt:lpstr>
      <vt:lpstr>Conclusions</vt:lpstr>
      <vt:lpstr>Thank you Merci Miigwech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MAVURA</dc:creator>
  <cp:lastModifiedBy>LINDA MAVURA</cp:lastModifiedBy>
  <cp:revision>3</cp:revision>
  <dcterms:created xsi:type="dcterms:W3CDTF">2026-01-14T14:50:54Z</dcterms:created>
  <dcterms:modified xsi:type="dcterms:W3CDTF">2026-01-20T14:30:53Z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0x0101006A6FD1BEA06FE54390A8D5803EDC4276</vt:lpwstr>
  </property>
</Properties>
</file>